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4.xml.rels" ContentType="application/vnd.openxmlformats-package.relationships+xml"/>
  <Override PartName="/ppt/slides/_rels/slide17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4.xml.rels" ContentType="application/vnd.openxmlformats-package.relationships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media/image6.png" ContentType="image/png"/>
  <Override PartName="/ppt/media/image2.png" ContentType="image/png"/>
  <Override PartName="/ppt/media/image7.png" ContentType="image/png"/>
  <Override PartName="/ppt/media/image3.jpeg" ContentType="image/jpeg"/>
  <Override PartName="/ppt/media/image1.png" ContentType="image/png"/>
  <Override PartName="/ppt/media/image4.png" ContentType="image/png"/>
  <Override PartName="/ppt/media/image5.png" ContentType="image/png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20104100" cy="113093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86F8BA-682A-493E-9472-F5ECB8EBE87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59B1E7-4D98-42B2-B38E-9E70DA3DFCD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8467F8-3152-4399-BC13-83B433E883C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712260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1324008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100512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/>
          </p:nvPr>
        </p:nvSpPr>
        <p:spPr>
          <a:xfrm>
            <a:off x="712260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/>
          </p:nvPr>
        </p:nvSpPr>
        <p:spPr>
          <a:xfrm>
            <a:off x="1324008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6375AD-C7FC-451A-A472-2A7B9DC917C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7754061-705D-46DE-9C29-DA9503D448D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48B4B8-45B0-4882-98B8-129E90A7F88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B232DB0-9BC8-49C8-B659-D9EEFFC42E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290A42A-62E9-446B-AD99-AC2C67C0DA6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413495B-666C-46B4-8268-572E2580B8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1005120" y="451080"/>
            <a:ext cx="18093240" cy="87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A60B692-B215-421C-9366-E521BA4C2B6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F3D133-8BFF-4753-8E40-49DC402544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3C61112-55AD-44C4-A7DA-A5854FF0609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D52BF4A-6FFD-4B4B-8D78-B045712FE1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8ECA97A-A004-48F7-B7BE-FB667F3A79F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B94483B-2B2D-4B2C-8667-CDB85FF59BE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6F68316-C5A5-4031-B26D-D46BBEF2521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712260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/>
          </p:nvPr>
        </p:nvSpPr>
        <p:spPr>
          <a:xfrm>
            <a:off x="1324008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/>
          </p:nvPr>
        </p:nvSpPr>
        <p:spPr>
          <a:xfrm>
            <a:off x="100512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/>
          </p:nvPr>
        </p:nvSpPr>
        <p:spPr>
          <a:xfrm>
            <a:off x="712260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/>
          </p:nvPr>
        </p:nvSpPr>
        <p:spPr>
          <a:xfrm>
            <a:off x="1324008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F192D92-1A46-4933-BB2D-EF071D60BC3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724F7DB-9F21-44AC-8B88-94D18010657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1751CAA-199D-460A-BFC7-316A60C4B01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F9B92F3-86DE-426F-A541-1B884E63286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4A6B9DF-8263-4470-A485-62B65E40BC1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384727F-7032-44A5-859A-158629261CE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A5E20F-DF54-4DD6-A07B-D4526225B0E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1005120" y="451080"/>
            <a:ext cx="18093240" cy="87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568D7E6-CD8B-4E6C-9A8A-F393139783C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8AFAFF5-6701-4E62-8F40-C8F1BC3120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C6453FC-D8CD-4D74-9DE3-7FD92CD109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3E2A43D-E91C-4D1B-82C2-3C187B3AD53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A2B71E4-22F8-4363-80CD-45F93B0D70A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F670DA8-E6D8-4A4A-AE0B-3DB10AD2804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712260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1324008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/>
          </p:nvPr>
        </p:nvSpPr>
        <p:spPr>
          <a:xfrm>
            <a:off x="100512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/>
          </p:nvPr>
        </p:nvSpPr>
        <p:spPr>
          <a:xfrm>
            <a:off x="712260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/>
          </p:nvPr>
        </p:nvSpPr>
        <p:spPr>
          <a:xfrm>
            <a:off x="1324008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70E216E-ACC5-4975-8257-22B9FE748E0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C5F8DFF-A8C9-46B0-9B45-D3CD9EA9E66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6BB3CD1-0074-4F0A-90DF-D4D4A2CEC9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1005120" y="451080"/>
            <a:ext cx="18093240" cy="87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DC228FC-9912-4B45-B90F-9DD738DF006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CBB989-F039-4A63-A890-CFACC746312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9C2DA9-0797-4E5C-829A-0E8008E2869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BF377E8-13C5-41D2-B0DA-4183C81AF49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6.png"/><Relationship Id="rId9" Type="http://schemas.openxmlformats.org/officeDocument/2006/relationships/slideLayout" Target="../slideLayouts/slideLayout1.xml"/><Relationship Id="rId10" Type="http://schemas.openxmlformats.org/officeDocument/2006/relationships/slideLayout" Target="../slideLayouts/slideLayout2.xml"/><Relationship Id="rId11" Type="http://schemas.openxmlformats.org/officeDocument/2006/relationships/slideLayout" Target="../slideLayouts/slideLayout3.xml"/><Relationship Id="rId12" Type="http://schemas.openxmlformats.org/officeDocument/2006/relationships/slideLayout" Target="../slideLayouts/slideLayout4.xml"/><Relationship Id="rId13" Type="http://schemas.openxmlformats.org/officeDocument/2006/relationships/slideLayout" Target="../slideLayouts/slideLayout5.xml"/><Relationship Id="rId14" Type="http://schemas.openxmlformats.org/officeDocument/2006/relationships/slideLayout" Target="../slideLayouts/slideLayout6.xml"/><Relationship Id="rId15" Type="http://schemas.openxmlformats.org/officeDocument/2006/relationships/slideLayout" Target="../slideLayouts/slideLayout7.xml"/><Relationship Id="rId16" Type="http://schemas.openxmlformats.org/officeDocument/2006/relationships/slideLayout" Target="../slideLayouts/slideLayout8.xml"/><Relationship Id="rId17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1.xml"/><Relationship Id="rId20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6.png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6.png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13277160" y="494280"/>
            <a:ext cx="1067400" cy="1065240"/>
          </a:xfrm>
          <a:prstGeom prst="rect">
            <a:avLst/>
          </a:prstGeom>
          <a:ln w="0">
            <a:noFill/>
          </a:ln>
        </p:spPr>
      </p:pic>
      <p:pic>
        <p:nvPicPr>
          <p:cNvPr id="1" name="bg object 17" descr=""/>
          <p:cNvPicPr/>
          <p:nvPr/>
        </p:nvPicPr>
        <p:blipFill>
          <a:blip r:embed="rId3"/>
          <a:stretch/>
        </p:blipFill>
        <p:spPr>
          <a:xfrm>
            <a:off x="17282520" y="704520"/>
            <a:ext cx="2070720" cy="696240"/>
          </a:xfrm>
          <a:prstGeom prst="rect">
            <a:avLst/>
          </a:prstGeom>
          <a:ln w="0">
            <a:noFill/>
          </a:ln>
        </p:spPr>
      </p:pic>
      <p:pic>
        <p:nvPicPr>
          <p:cNvPr id="2" name="bg object 18" descr=""/>
          <p:cNvPicPr/>
          <p:nvPr/>
        </p:nvPicPr>
        <p:blipFill>
          <a:blip r:embed="rId4"/>
          <a:stretch/>
        </p:blipFill>
        <p:spPr>
          <a:xfrm>
            <a:off x="125640" y="0"/>
            <a:ext cx="763200" cy="11307960"/>
          </a:xfrm>
          <a:prstGeom prst="rect">
            <a:avLst/>
          </a:prstGeom>
          <a:ln w="0">
            <a:noFill/>
          </a:ln>
        </p:spPr>
      </p:pic>
      <p:pic>
        <p:nvPicPr>
          <p:cNvPr id="3" name="bg object 19" descr=""/>
          <p:cNvPicPr/>
          <p:nvPr/>
        </p:nvPicPr>
        <p:blipFill>
          <a:blip r:embed="rId5"/>
          <a:stretch/>
        </p:blipFill>
        <p:spPr>
          <a:xfrm>
            <a:off x="15679440" y="726120"/>
            <a:ext cx="1177920" cy="212400"/>
          </a:xfrm>
          <a:prstGeom prst="rect">
            <a:avLst/>
          </a:prstGeom>
          <a:ln w="0">
            <a:noFill/>
          </a:ln>
        </p:spPr>
      </p:pic>
      <p:sp>
        <p:nvSpPr>
          <p:cNvPr id="4" name="bg object 20"/>
          <p:cNvSpPr/>
          <p:nvPr/>
        </p:nvSpPr>
        <p:spPr>
          <a:xfrm>
            <a:off x="15673680" y="1004040"/>
            <a:ext cx="611280" cy="71640"/>
          </a:xfrm>
          <a:custGeom>
            <a:avLst/>
            <a:gdLst>
              <a:gd name="textAreaLeft" fmla="*/ 0 w 611280"/>
              <a:gd name="textAreaRight" fmla="*/ 612000 w 611280"/>
              <a:gd name="textAreaTop" fmla="*/ 0 h 71640"/>
              <a:gd name="textAreaBottom" fmla="*/ 72360 h 71640"/>
            </a:gdLst>
            <a:ahLst/>
            <a:rect l="textAreaLeft" t="textAreaTop" r="textAreaRight" b="textAreaBottom"/>
            <a:pathLst>
              <a:path w="612140" h="72390">
                <a:moveTo>
                  <a:pt x="59055" y="901"/>
                </a:moveTo>
                <a:lnTo>
                  <a:pt x="0" y="901"/>
                </a:lnTo>
                <a:lnTo>
                  <a:pt x="0" y="9423"/>
                </a:lnTo>
                <a:lnTo>
                  <a:pt x="25057" y="9423"/>
                </a:lnTo>
                <a:lnTo>
                  <a:pt x="25057" y="71335"/>
                </a:lnTo>
                <a:lnTo>
                  <a:pt x="33997" y="71335"/>
                </a:lnTo>
                <a:lnTo>
                  <a:pt x="33997" y="9423"/>
                </a:lnTo>
                <a:lnTo>
                  <a:pt x="59055" y="9423"/>
                </a:lnTo>
                <a:lnTo>
                  <a:pt x="59055" y="6985"/>
                </a:lnTo>
                <a:lnTo>
                  <a:pt x="59055" y="901"/>
                </a:lnTo>
                <a:close/>
              </a:path>
              <a:path w="612140" h="72390">
                <a:moveTo>
                  <a:pt x="126174" y="71323"/>
                </a:moveTo>
                <a:lnTo>
                  <a:pt x="118897" y="52552"/>
                </a:lnTo>
                <a:lnTo>
                  <a:pt x="115595" y="44030"/>
                </a:lnTo>
                <a:lnTo>
                  <a:pt x="106032" y="19380"/>
                </a:lnTo>
                <a:lnTo>
                  <a:pt x="106032" y="44030"/>
                </a:lnTo>
                <a:lnTo>
                  <a:pt x="82588" y="44030"/>
                </a:lnTo>
                <a:lnTo>
                  <a:pt x="94310" y="13271"/>
                </a:lnTo>
                <a:lnTo>
                  <a:pt x="106032" y="44030"/>
                </a:lnTo>
                <a:lnTo>
                  <a:pt x="106032" y="19380"/>
                </a:lnTo>
                <a:lnTo>
                  <a:pt x="103047" y="11671"/>
                </a:lnTo>
                <a:lnTo>
                  <a:pt x="98882" y="901"/>
                </a:lnTo>
                <a:lnTo>
                  <a:pt x="89941" y="901"/>
                </a:lnTo>
                <a:lnTo>
                  <a:pt x="62547" y="71323"/>
                </a:lnTo>
                <a:lnTo>
                  <a:pt x="72186" y="71323"/>
                </a:lnTo>
                <a:lnTo>
                  <a:pt x="79336" y="52552"/>
                </a:lnTo>
                <a:lnTo>
                  <a:pt x="109270" y="52552"/>
                </a:lnTo>
                <a:lnTo>
                  <a:pt x="116433" y="71323"/>
                </a:lnTo>
                <a:lnTo>
                  <a:pt x="126174" y="71323"/>
                </a:lnTo>
                <a:close/>
              </a:path>
              <a:path w="612140" h="72390">
                <a:moveTo>
                  <a:pt x="188722" y="901"/>
                </a:moveTo>
                <a:lnTo>
                  <a:pt x="129667" y="901"/>
                </a:lnTo>
                <a:lnTo>
                  <a:pt x="129667" y="9423"/>
                </a:lnTo>
                <a:lnTo>
                  <a:pt x="154724" y="9423"/>
                </a:lnTo>
                <a:lnTo>
                  <a:pt x="154724" y="71335"/>
                </a:lnTo>
                <a:lnTo>
                  <a:pt x="163652" y="71335"/>
                </a:lnTo>
                <a:lnTo>
                  <a:pt x="163652" y="9423"/>
                </a:lnTo>
                <a:lnTo>
                  <a:pt x="188722" y="9423"/>
                </a:lnTo>
                <a:lnTo>
                  <a:pt x="188722" y="6985"/>
                </a:lnTo>
                <a:lnTo>
                  <a:pt x="188722" y="901"/>
                </a:lnTo>
                <a:close/>
              </a:path>
              <a:path w="612140" h="72390">
                <a:moveTo>
                  <a:pt x="255841" y="71323"/>
                </a:moveTo>
                <a:lnTo>
                  <a:pt x="248564" y="52552"/>
                </a:lnTo>
                <a:lnTo>
                  <a:pt x="245262" y="44030"/>
                </a:lnTo>
                <a:lnTo>
                  <a:pt x="235686" y="19342"/>
                </a:lnTo>
                <a:lnTo>
                  <a:pt x="235686" y="44030"/>
                </a:lnTo>
                <a:lnTo>
                  <a:pt x="212255" y="44030"/>
                </a:lnTo>
                <a:lnTo>
                  <a:pt x="223977" y="13271"/>
                </a:lnTo>
                <a:lnTo>
                  <a:pt x="235686" y="44030"/>
                </a:lnTo>
                <a:lnTo>
                  <a:pt x="235686" y="19342"/>
                </a:lnTo>
                <a:lnTo>
                  <a:pt x="232714" y="11671"/>
                </a:lnTo>
                <a:lnTo>
                  <a:pt x="228536" y="901"/>
                </a:lnTo>
                <a:lnTo>
                  <a:pt x="219608" y="901"/>
                </a:lnTo>
                <a:lnTo>
                  <a:pt x="192214" y="71323"/>
                </a:lnTo>
                <a:lnTo>
                  <a:pt x="201853" y="71323"/>
                </a:lnTo>
                <a:lnTo>
                  <a:pt x="209003" y="52552"/>
                </a:lnTo>
                <a:lnTo>
                  <a:pt x="238937" y="52552"/>
                </a:lnTo>
                <a:lnTo>
                  <a:pt x="246087" y="71323"/>
                </a:lnTo>
                <a:lnTo>
                  <a:pt x="255841" y="71323"/>
                </a:lnTo>
                <a:close/>
              </a:path>
              <a:path w="612140" h="72390">
                <a:moveTo>
                  <a:pt x="321741" y="17678"/>
                </a:moveTo>
                <a:lnTo>
                  <a:pt x="312521" y="4330"/>
                </a:lnTo>
                <a:lnTo>
                  <a:pt x="312521" y="18288"/>
                </a:lnTo>
                <a:lnTo>
                  <a:pt x="312521" y="26149"/>
                </a:lnTo>
                <a:lnTo>
                  <a:pt x="311213" y="29286"/>
                </a:lnTo>
                <a:lnTo>
                  <a:pt x="305993" y="34023"/>
                </a:lnTo>
                <a:lnTo>
                  <a:pt x="302196" y="35204"/>
                </a:lnTo>
                <a:lnTo>
                  <a:pt x="282575" y="35204"/>
                </a:lnTo>
                <a:lnTo>
                  <a:pt x="282575" y="9423"/>
                </a:lnTo>
                <a:lnTo>
                  <a:pt x="302196" y="9423"/>
                </a:lnTo>
                <a:lnTo>
                  <a:pt x="305993" y="10579"/>
                </a:lnTo>
                <a:lnTo>
                  <a:pt x="311213" y="15176"/>
                </a:lnTo>
                <a:lnTo>
                  <a:pt x="312521" y="18288"/>
                </a:lnTo>
                <a:lnTo>
                  <a:pt x="312521" y="4330"/>
                </a:lnTo>
                <a:lnTo>
                  <a:pt x="306895" y="1739"/>
                </a:lnTo>
                <a:lnTo>
                  <a:pt x="302666" y="914"/>
                </a:lnTo>
                <a:lnTo>
                  <a:pt x="273646" y="914"/>
                </a:lnTo>
                <a:lnTo>
                  <a:pt x="273646" y="71323"/>
                </a:lnTo>
                <a:lnTo>
                  <a:pt x="282575" y="71323"/>
                </a:lnTo>
                <a:lnTo>
                  <a:pt x="282575" y="43726"/>
                </a:lnTo>
                <a:lnTo>
                  <a:pt x="302526" y="43726"/>
                </a:lnTo>
                <a:lnTo>
                  <a:pt x="321741" y="26746"/>
                </a:lnTo>
                <a:lnTo>
                  <a:pt x="321741" y="17678"/>
                </a:lnTo>
                <a:close/>
              </a:path>
              <a:path w="612140" h="72390">
                <a:moveTo>
                  <a:pt x="395643" y="8305"/>
                </a:moveTo>
                <a:lnTo>
                  <a:pt x="393344" y="5943"/>
                </a:lnTo>
                <a:lnTo>
                  <a:pt x="390321" y="3962"/>
                </a:lnTo>
                <a:lnTo>
                  <a:pt x="382892" y="774"/>
                </a:lnTo>
                <a:lnTo>
                  <a:pt x="378434" y="0"/>
                </a:lnTo>
                <a:lnTo>
                  <a:pt x="367055" y="0"/>
                </a:lnTo>
                <a:lnTo>
                  <a:pt x="338213" y="29222"/>
                </a:lnTo>
                <a:lnTo>
                  <a:pt x="338213" y="43434"/>
                </a:lnTo>
                <a:lnTo>
                  <a:pt x="367741" y="72250"/>
                </a:lnTo>
                <a:lnTo>
                  <a:pt x="379107" y="72250"/>
                </a:lnTo>
                <a:lnTo>
                  <a:pt x="388277" y="60096"/>
                </a:lnTo>
                <a:lnTo>
                  <a:pt x="385787" y="61379"/>
                </a:lnTo>
                <a:lnTo>
                  <a:pt x="380847" y="63004"/>
                </a:lnTo>
                <a:lnTo>
                  <a:pt x="378053" y="63411"/>
                </a:lnTo>
                <a:lnTo>
                  <a:pt x="369671" y="63411"/>
                </a:lnTo>
                <a:lnTo>
                  <a:pt x="347446" y="41529"/>
                </a:lnTo>
                <a:lnTo>
                  <a:pt x="347446" y="30835"/>
                </a:lnTo>
                <a:lnTo>
                  <a:pt x="368579" y="8826"/>
                </a:lnTo>
                <a:lnTo>
                  <a:pt x="376770" y="8826"/>
                </a:lnTo>
                <a:lnTo>
                  <a:pt x="379882" y="9385"/>
                </a:lnTo>
                <a:lnTo>
                  <a:pt x="385419" y="11607"/>
                </a:lnTo>
                <a:lnTo>
                  <a:pt x="387997" y="13220"/>
                </a:lnTo>
                <a:lnTo>
                  <a:pt x="390372" y="15316"/>
                </a:lnTo>
                <a:lnTo>
                  <a:pt x="395643" y="8305"/>
                </a:lnTo>
                <a:close/>
              </a:path>
              <a:path w="612140" h="72390">
                <a:moveTo>
                  <a:pt x="470344" y="901"/>
                </a:moveTo>
                <a:lnTo>
                  <a:pt x="411289" y="901"/>
                </a:lnTo>
                <a:lnTo>
                  <a:pt x="411289" y="9423"/>
                </a:lnTo>
                <a:lnTo>
                  <a:pt x="436359" y="9423"/>
                </a:lnTo>
                <a:lnTo>
                  <a:pt x="436359" y="71335"/>
                </a:lnTo>
                <a:lnTo>
                  <a:pt x="445287" y="71335"/>
                </a:lnTo>
                <a:lnTo>
                  <a:pt x="445287" y="9423"/>
                </a:lnTo>
                <a:lnTo>
                  <a:pt x="470344" y="9423"/>
                </a:lnTo>
                <a:lnTo>
                  <a:pt x="470344" y="6985"/>
                </a:lnTo>
                <a:lnTo>
                  <a:pt x="470344" y="901"/>
                </a:lnTo>
                <a:close/>
              </a:path>
              <a:path w="612140" h="72390">
                <a:moveTo>
                  <a:pt x="537464" y="71323"/>
                </a:moveTo>
                <a:lnTo>
                  <a:pt x="530186" y="52552"/>
                </a:lnTo>
                <a:lnTo>
                  <a:pt x="526884" y="44030"/>
                </a:lnTo>
                <a:lnTo>
                  <a:pt x="517321" y="19354"/>
                </a:lnTo>
                <a:lnTo>
                  <a:pt x="517321" y="44030"/>
                </a:lnTo>
                <a:lnTo>
                  <a:pt x="493877" y="44030"/>
                </a:lnTo>
                <a:lnTo>
                  <a:pt x="505599" y="13271"/>
                </a:lnTo>
                <a:lnTo>
                  <a:pt x="517321" y="44030"/>
                </a:lnTo>
                <a:lnTo>
                  <a:pt x="517321" y="19354"/>
                </a:lnTo>
                <a:lnTo>
                  <a:pt x="514350" y="11671"/>
                </a:lnTo>
                <a:lnTo>
                  <a:pt x="510171" y="901"/>
                </a:lnTo>
                <a:lnTo>
                  <a:pt x="501243" y="901"/>
                </a:lnTo>
                <a:lnTo>
                  <a:pt x="473837" y="71323"/>
                </a:lnTo>
                <a:lnTo>
                  <a:pt x="483476" y="71323"/>
                </a:lnTo>
                <a:lnTo>
                  <a:pt x="490639" y="52552"/>
                </a:lnTo>
                <a:lnTo>
                  <a:pt x="520560" y="52552"/>
                </a:lnTo>
                <a:lnTo>
                  <a:pt x="527723" y="71323"/>
                </a:lnTo>
                <a:lnTo>
                  <a:pt x="537464" y="71323"/>
                </a:lnTo>
                <a:close/>
              </a:path>
              <a:path w="612140" h="72390">
                <a:moveTo>
                  <a:pt x="611695" y="901"/>
                </a:moveTo>
                <a:lnTo>
                  <a:pt x="602767" y="901"/>
                </a:lnTo>
                <a:lnTo>
                  <a:pt x="602767" y="31254"/>
                </a:lnTo>
                <a:lnTo>
                  <a:pt x="564210" y="31254"/>
                </a:lnTo>
                <a:lnTo>
                  <a:pt x="564210" y="901"/>
                </a:lnTo>
                <a:lnTo>
                  <a:pt x="555282" y="901"/>
                </a:lnTo>
                <a:lnTo>
                  <a:pt x="555282" y="71335"/>
                </a:lnTo>
                <a:lnTo>
                  <a:pt x="564210" y="71335"/>
                </a:lnTo>
                <a:lnTo>
                  <a:pt x="564210" y="39776"/>
                </a:lnTo>
                <a:lnTo>
                  <a:pt x="602767" y="39776"/>
                </a:lnTo>
                <a:lnTo>
                  <a:pt x="602767" y="71335"/>
                </a:lnTo>
                <a:lnTo>
                  <a:pt x="611695" y="71335"/>
                </a:lnTo>
                <a:lnTo>
                  <a:pt x="611695" y="39776"/>
                </a:lnTo>
                <a:lnTo>
                  <a:pt x="611695" y="31254"/>
                </a:lnTo>
                <a:lnTo>
                  <a:pt x="611695" y="901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5" name="bg object 21" descr=""/>
          <p:cNvPicPr/>
          <p:nvPr/>
        </p:nvPicPr>
        <p:blipFill>
          <a:blip r:embed="rId6"/>
          <a:stretch/>
        </p:blipFill>
        <p:spPr>
          <a:xfrm>
            <a:off x="15679440" y="1140840"/>
            <a:ext cx="1126440" cy="221400"/>
          </a:xfrm>
          <a:prstGeom prst="rect">
            <a:avLst/>
          </a:prstGeom>
          <a:ln w="0">
            <a:noFill/>
          </a:ln>
        </p:spPr>
      </p:pic>
      <p:sp>
        <p:nvSpPr>
          <p:cNvPr id="6" name="bg object 22"/>
          <p:cNvSpPr/>
          <p:nvPr/>
        </p:nvSpPr>
        <p:spPr>
          <a:xfrm>
            <a:off x="14773680" y="730800"/>
            <a:ext cx="404280" cy="618480"/>
          </a:xfrm>
          <a:custGeom>
            <a:avLst/>
            <a:gdLst>
              <a:gd name="textAreaLeft" fmla="*/ 0 w 404280"/>
              <a:gd name="textAreaRight" fmla="*/ 405000 w 404280"/>
              <a:gd name="textAreaTop" fmla="*/ 0 h 618480"/>
              <a:gd name="textAreaBottom" fmla="*/ 619200 h 618480"/>
            </a:gdLst>
            <a:ahLst/>
            <a:rect l="textAreaLeft" t="textAreaTop" r="textAreaRight" b="textAreaBottom"/>
            <a:pathLst>
              <a:path w="405130" h="619125">
                <a:moveTo>
                  <a:pt x="404723" y="0"/>
                </a:moveTo>
                <a:lnTo>
                  <a:pt x="344170" y="0"/>
                </a:lnTo>
                <a:lnTo>
                  <a:pt x="283616" y="0"/>
                </a:lnTo>
                <a:lnTo>
                  <a:pt x="0" y="0"/>
                </a:lnTo>
                <a:lnTo>
                  <a:pt x="0" y="121119"/>
                </a:lnTo>
                <a:lnTo>
                  <a:pt x="283616" y="121119"/>
                </a:lnTo>
                <a:lnTo>
                  <a:pt x="283616" y="618540"/>
                </a:lnTo>
                <a:lnTo>
                  <a:pt x="404723" y="618540"/>
                </a:lnTo>
                <a:lnTo>
                  <a:pt x="404723" y="0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7" name="bg object 23" descr=""/>
          <p:cNvPicPr/>
          <p:nvPr/>
        </p:nvPicPr>
        <p:blipFill>
          <a:blip r:embed="rId7"/>
          <a:stretch/>
        </p:blipFill>
        <p:spPr>
          <a:xfrm>
            <a:off x="15363360" y="730800"/>
            <a:ext cx="128880" cy="128880"/>
          </a:xfrm>
          <a:prstGeom prst="rect">
            <a:avLst/>
          </a:prstGeom>
          <a:ln w="0">
            <a:noFill/>
          </a:ln>
        </p:spPr>
      </p:pic>
      <p:pic>
        <p:nvPicPr>
          <p:cNvPr id="8" name="bg object 24" descr=""/>
          <p:cNvPicPr/>
          <p:nvPr/>
        </p:nvPicPr>
        <p:blipFill>
          <a:blip r:embed="rId8"/>
          <a:stretch/>
        </p:blipFill>
        <p:spPr>
          <a:xfrm>
            <a:off x="15206040" y="730800"/>
            <a:ext cx="128880" cy="128880"/>
          </a:xfrm>
          <a:prstGeom prst="rect">
            <a:avLst/>
          </a:prstGeom>
          <a:ln w="0">
            <a:noFill/>
          </a:ln>
        </p:spPr>
      </p:pic>
      <p:sp>
        <p:nvSpPr>
          <p:cNvPr id="9" name="PlaceHolder 1"/>
          <p:cNvSpPr>
            <a:spLocks noGrp="1"/>
          </p:cNvSpPr>
          <p:nvPr>
            <p:ph type="ftr" idx="1"/>
          </p:nvPr>
        </p:nvSpPr>
        <p:spPr>
          <a:xfrm>
            <a:off x="6835320" y="10517760"/>
            <a:ext cx="643248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ldNum" idx="2"/>
          </p:nvPr>
        </p:nvSpPr>
        <p:spPr>
          <a:xfrm>
            <a:off x="1447488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B69DF54-9523-4531-94C2-E54813B0133D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3"/>
          </p:nvPr>
        </p:nvSpPr>
        <p:spPr>
          <a:xfrm>
            <a:off x="100512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body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  <p:sldLayoutId id="2147483660" r:id="rId20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g object 16" descr=""/>
          <p:cNvPicPr/>
          <p:nvPr/>
        </p:nvPicPr>
        <p:blipFill>
          <a:blip r:embed="rId2"/>
          <a:stretch/>
        </p:blipFill>
        <p:spPr>
          <a:xfrm>
            <a:off x="13277160" y="494280"/>
            <a:ext cx="1067400" cy="1065240"/>
          </a:xfrm>
          <a:prstGeom prst="rect">
            <a:avLst/>
          </a:prstGeom>
          <a:ln w="0">
            <a:noFill/>
          </a:ln>
        </p:spPr>
      </p:pic>
      <p:pic>
        <p:nvPicPr>
          <p:cNvPr id="51" name="bg object 17" descr=""/>
          <p:cNvPicPr/>
          <p:nvPr/>
        </p:nvPicPr>
        <p:blipFill>
          <a:blip r:embed="rId3"/>
          <a:stretch/>
        </p:blipFill>
        <p:spPr>
          <a:xfrm>
            <a:off x="17282520" y="704520"/>
            <a:ext cx="2070720" cy="696240"/>
          </a:xfrm>
          <a:prstGeom prst="rect">
            <a:avLst/>
          </a:prstGeom>
          <a:ln w="0">
            <a:noFill/>
          </a:ln>
        </p:spPr>
      </p:pic>
      <p:pic>
        <p:nvPicPr>
          <p:cNvPr id="52" name="bg object 18" descr=""/>
          <p:cNvPicPr/>
          <p:nvPr/>
        </p:nvPicPr>
        <p:blipFill>
          <a:blip r:embed="rId4"/>
          <a:stretch/>
        </p:blipFill>
        <p:spPr>
          <a:xfrm>
            <a:off x="125640" y="0"/>
            <a:ext cx="763200" cy="11307960"/>
          </a:xfrm>
          <a:prstGeom prst="rect">
            <a:avLst/>
          </a:prstGeom>
          <a:ln w="0">
            <a:noFill/>
          </a:ln>
        </p:spPr>
      </p:pic>
      <p:pic>
        <p:nvPicPr>
          <p:cNvPr id="53" name="bg object 19" descr=""/>
          <p:cNvPicPr/>
          <p:nvPr/>
        </p:nvPicPr>
        <p:blipFill>
          <a:blip r:embed="rId5"/>
          <a:stretch/>
        </p:blipFill>
        <p:spPr>
          <a:xfrm>
            <a:off x="15679440" y="726120"/>
            <a:ext cx="1177920" cy="212400"/>
          </a:xfrm>
          <a:prstGeom prst="rect">
            <a:avLst/>
          </a:prstGeom>
          <a:ln w="0">
            <a:noFill/>
          </a:ln>
        </p:spPr>
      </p:pic>
      <p:sp>
        <p:nvSpPr>
          <p:cNvPr id="54" name="bg object 20"/>
          <p:cNvSpPr/>
          <p:nvPr/>
        </p:nvSpPr>
        <p:spPr>
          <a:xfrm>
            <a:off x="15673680" y="1004040"/>
            <a:ext cx="611280" cy="71640"/>
          </a:xfrm>
          <a:custGeom>
            <a:avLst/>
            <a:gdLst>
              <a:gd name="textAreaLeft" fmla="*/ 0 w 611280"/>
              <a:gd name="textAreaRight" fmla="*/ 612000 w 611280"/>
              <a:gd name="textAreaTop" fmla="*/ 0 h 71640"/>
              <a:gd name="textAreaBottom" fmla="*/ 72360 h 71640"/>
            </a:gdLst>
            <a:ahLst/>
            <a:rect l="textAreaLeft" t="textAreaTop" r="textAreaRight" b="textAreaBottom"/>
            <a:pathLst>
              <a:path w="612140" h="72390">
                <a:moveTo>
                  <a:pt x="59055" y="901"/>
                </a:moveTo>
                <a:lnTo>
                  <a:pt x="0" y="901"/>
                </a:lnTo>
                <a:lnTo>
                  <a:pt x="0" y="9423"/>
                </a:lnTo>
                <a:lnTo>
                  <a:pt x="25057" y="9423"/>
                </a:lnTo>
                <a:lnTo>
                  <a:pt x="25057" y="71335"/>
                </a:lnTo>
                <a:lnTo>
                  <a:pt x="33997" y="71335"/>
                </a:lnTo>
                <a:lnTo>
                  <a:pt x="33997" y="9423"/>
                </a:lnTo>
                <a:lnTo>
                  <a:pt x="59055" y="9423"/>
                </a:lnTo>
                <a:lnTo>
                  <a:pt x="59055" y="6985"/>
                </a:lnTo>
                <a:lnTo>
                  <a:pt x="59055" y="901"/>
                </a:lnTo>
                <a:close/>
              </a:path>
              <a:path w="612140" h="72390">
                <a:moveTo>
                  <a:pt x="126174" y="71323"/>
                </a:moveTo>
                <a:lnTo>
                  <a:pt x="118897" y="52552"/>
                </a:lnTo>
                <a:lnTo>
                  <a:pt x="115595" y="44030"/>
                </a:lnTo>
                <a:lnTo>
                  <a:pt x="106032" y="19380"/>
                </a:lnTo>
                <a:lnTo>
                  <a:pt x="106032" y="44030"/>
                </a:lnTo>
                <a:lnTo>
                  <a:pt x="82588" y="44030"/>
                </a:lnTo>
                <a:lnTo>
                  <a:pt x="94310" y="13271"/>
                </a:lnTo>
                <a:lnTo>
                  <a:pt x="106032" y="44030"/>
                </a:lnTo>
                <a:lnTo>
                  <a:pt x="106032" y="19380"/>
                </a:lnTo>
                <a:lnTo>
                  <a:pt x="103047" y="11671"/>
                </a:lnTo>
                <a:lnTo>
                  <a:pt x="98882" y="901"/>
                </a:lnTo>
                <a:lnTo>
                  <a:pt x="89941" y="901"/>
                </a:lnTo>
                <a:lnTo>
                  <a:pt x="62547" y="71323"/>
                </a:lnTo>
                <a:lnTo>
                  <a:pt x="72186" y="71323"/>
                </a:lnTo>
                <a:lnTo>
                  <a:pt x="79336" y="52552"/>
                </a:lnTo>
                <a:lnTo>
                  <a:pt x="109270" y="52552"/>
                </a:lnTo>
                <a:lnTo>
                  <a:pt x="116433" y="71323"/>
                </a:lnTo>
                <a:lnTo>
                  <a:pt x="126174" y="71323"/>
                </a:lnTo>
                <a:close/>
              </a:path>
              <a:path w="612140" h="72390">
                <a:moveTo>
                  <a:pt x="188722" y="901"/>
                </a:moveTo>
                <a:lnTo>
                  <a:pt x="129667" y="901"/>
                </a:lnTo>
                <a:lnTo>
                  <a:pt x="129667" y="9423"/>
                </a:lnTo>
                <a:lnTo>
                  <a:pt x="154724" y="9423"/>
                </a:lnTo>
                <a:lnTo>
                  <a:pt x="154724" y="71335"/>
                </a:lnTo>
                <a:lnTo>
                  <a:pt x="163652" y="71335"/>
                </a:lnTo>
                <a:lnTo>
                  <a:pt x="163652" y="9423"/>
                </a:lnTo>
                <a:lnTo>
                  <a:pt x="188722" y="9423"/>
                </a:lnTo>
                <a:lnTo>
                  <a:pt x="188722" y="6985"/>
                </a:lnTo>
                <a:lnTo>
                  <a:pt x="188722" y="901"/>
                </a:lnTo>
                <a:close/>
              </a:path>
              <a:path w="612140" h="72390">
                <a:moveTo>
                  <a:pt x="255841" y="71323"/>
                </a:moveTo>
                <a:lnTo>
                  <a:pt x="248564" y="52552"/>
                </a:lnTo>
                <a:lnTo>
                  <a:pt x="245262" y="44030"/>
                </a:lnTo>
                <a:lnTo>
                  <a:pt x="235686" y="19342"/>
                </a:lnTo>
                <a:lnTo>
                  <a:pt x="235686" y="44030"/>
                </a:lnTo>
                <a:lnTo>
                  <a:pt x="212255" y="44030"/>
                </a:lnTo>
                <a:lnTo>
                  <a:pt x="223977" y="13271"/>
                </a:lnTo>
                <a:lnTo>
                  <a:pt x="235686" y="44030"/>
                </a:lnTo>
                <a:lnTo>
                  <a:pt x="235686" y="19342"/>
                </a:lnTo>
                <a:lnTo>
                  <a:pt x="232714" y="11671"/>
                </a:lnTo>
                <a:lnTo>
                  <a:pt x="228536" y="901"/>
                </a:lnTo>
                <a:lnTo>
                  <a:pt x="219608" y="901"/>
                </a:lnTo>
                <a:lnTo>
                  <a:pt x="192214" y="71323"/>
                </a:lnTo>
                <a:lnTo>
                  <a:pt x="201853" y="71323"/>
                </a:lnTo>
                <a:lnTo>
                  <a:pt x="209003" y="52552"/>
                </a:lnTo>
                <a:lnTo>
                  <a:pt x="238937" y="52552"/>
                </a:lnTo>
                <a:lnTo>
                  <a:pt x="246087" y="71323"/>
                </a:lnTo>
                <a:lnTo>
                  <a:pt x="255841" y="71323"/>
                </a:lnTo>
                <a:close/>
              </a:path>
              <a:path w="612140" h="72390">
                <a:moveTo>
                  <a:pt x="321741" y="17678"/>
                </a:moveTo>
                <a:lnTo>
                  <a:pt x="312521" y="4330"/>
                </a:lnTo>
                <a:lnTo>
                  <a:pt x="312521" y="18288"/>
                </a:lnTo>
                <a:lnTo>
                  <a:pt x="312521" y="26149"/>
                </a:lnTo>
                <a:lnTo>
                  <a:pt x="311213" y="29286"/>
                </a:lnTo>
                <a:lnTo>
                  <a:pt x="305993" y="34023"/>
                </a:lnTo>
                <a:lnTo>
                  <a:pt x="302196" y="35204"/>
                </a:lnTo>
                <a:lnTo>
                  <a:pt x="282575" y="35204"/>
                </a:lnTo>
                <a:lnTo>
                  <a:pt x="282575" y="9423"/>
                </a:lnTo>
                <a:lnTo>
                  <a:pt x="302196" y="9423"/>
                </a:lnTo>
                <a:lnTo>
                  <a:pt x="305993" y="10579"/>
                </a:lnTo>
                <a:lnTo>
                  <a:pt x="311213" y="15176"/>
                </a:lnTo>
                <a:lnTo>
                  <a:pt x="312521" y="18288"/>
                </a:lnTo>
                <a:lnTo>
                  <a:pt x="312521" y="4330"/>
                </a:lnTo>
                <a:lnTo>
                  <a:pt x="306895" y="1739"/>
                </a:lnTo>
                <a:lnTo>
                  <a:pt x="302666" y="914"/>
                </a:lnTo>
                <a:lnTo>
                  <a:pt x="273646" y="914"/>
                </a:lnTo>
                <a:lnTo>
                  <a:pt x="273646" y="71323"/>
                </a:lnTo>
                <a:lnTo>
                  <a:pt x="282575" y="71323"/>
                </a:lnTo>
                <a:lnTo>
                  <a:pt x="282575" y="43726"/>
                </a:lnTo>
                <a:lnTo>
                  <a:pt x="302526" y="43726"/>
                </a:lnTo>
                <a:lnTo>
                  <a:pt x="321741" y="26746"/>
                </a:lnTo>
                <a:lnTo>
                  <a:pt x="321741" y="17678"/>
                </a:lnTo>
                <a:close/>
              </a:path>
              <a:path w="612140" h="72390">
                <a:moveTo>
                  <a:pt x="395643" y="8305"/>
                </a:moveTo>
                <a:lnTo>
                  <a:pt x="393344" y="5943"/>
                </a:lnTo>
                <a:lnTo>
                  <a:pt x="390321" y="3962"/>
                </a:lnTo>
                <a:lnTo>
                  <a:pt x="382892" y="774"/>
                </a:lnTo>
                <a:lnTo>
                  <a:pt x="378434" y="0"/>
                </a:lnTo>
                <a:lnTo>
                  <a:pt x="367055" y="0"/>
                </a:lnTo>
                <a:lnTo>
                  <a:pt x="338213" y="29222"/>
                </a:lnTo>
                <a:lnTo>
                  <a:pt x="338213" y="43434"/>
                </a:lnTo>
                <a:lnTo>
                  <a:pt x="367741" y="72250"/>
                </a:lnTo>
                <a:lnTo>
                  <a:pt x="379107" y="72250"/>
                </a:lnTo>
                <a:lnTo>
                  <a:pt x="388277" y="60096"/>
                </a:lnTo>
                <a:lnTo>
                  <a:pt x="385787" y="61379"/>
                </a:lnTo>
                <a:lnTo>
                  <a:pt x="380847" y="63004"/>
                </a:lnTo>
                <a:lnTo>
                  <a:pt x="378053" y="63411"/>
                </a:lnTo>
                <a:lnTo>
                  <a:pt x="369671" y="63411"/>
                </a:lnTo>
                <a:lnTo>
                  <a:pt x="347446" y="41529"/>
                </a:lnTo>
                <a:lnTo>
                  <a:pt x="347446" y="30835"/>
                </a:lnTo>
                <a:lnTo>
                  <a:pt x="368579" y="8826"/>
                </a:lnTo>
                <a:lnTo>
                  <a:pt x="376770" y="8826"/>
                </a:lnTo>
                <a:lnTo>
                  <a:pt x="379882" y="9385"/>
                </a:lnTo>
                <a:lnTo>
                  <a:pt x="385419" y="11607"/>
                </a:lnTo>
                <a:lnTo>
                  <a:pt x="387997" y="13220"/>
                </a:lnTo>
                <a:lnTo>
                  <a:pt x="390372" y="15316"/>
                </a:lnTo>
                <a:lnTo>
                  <a:pt x="395643" y="8305"/>
                </a:lnTo>
                <a:close/>
              </a:path>
              <a:path w="612140" h="72390">
                <a:moveTo>
                  <a:pt x="470344" y="901"/>
                </a:moveTo>
                <a:lnTo>
                  <a:pt x="411289" y="901"/>
                </a:lnTo>
                <a:lnTo>
                  <a:pt x="411289" y="9423"/>
                </a:lnTo>
                <a:lnTo>
                  <a:pt x="436359" y="9423"/>
                </a:lnTo>
                <a:lnTo>
                  <a:pt x="436359" y="71335"/>
                </a:lnTo>
                <a:lnTo>
                  <a:pt x="445287" y="71335"/>
                </a:lnTo>
                <a:lnTo>
                  <a:pt x="445287" y="9423"/>
                </a:lnTo>
                <a:lnTo>
                  <a:pt x="470344" y="9423"/>
                </a:lnTo>
                <a:lnTo>
                  <a:pt x="470344" y="6985"/>
                </a:lnTo>
                <a:lnTo>
                  <a:pt x="470344" y="901"/>
                </a:lnTo>
                <a:close/>
              </a:path>
              <a:path w="612140" h="72390">
                <a:moveTo>
                  <a:pt x="537464" y="71323"/>
                </a:moveTo>
                <a:lnTo>
                  <a:pt x="530186" y="52552"/>
                </a:lnTo>
                <a:lnTo>
                  <a:pt x="526884" y="44030"/>
                </a:lnTo>
                <a:lnTo>
                  <a:pt x="517321" y="19354"/>
                </a:lnTo>
                <a:lnTo>
                  <a:pt x="517321" y="44030"/>
                </a:lnTo>
                <a:lnTo>
                  <a:pt x="493877" y="44030"/>
                </a:lnTo>
                <a:lnTo>
                  <a:pt x="505599" y="13271"/>
                </a:lnTo>
                <a:lnTo>
                  <a:pt x="517321" y="44030"/>
                </a:lnTo>
                <a:lnTo>
                  <a:pt x="517321" y="19354"/>
                </a:lnTo>
                <a:lnTo>
                  <a:pt x="514350" y="11671"/>
                </a:lnTo>
                <a:lnTo>
                  <a:pt x="510171" y="901"/>
                </a:lnTo>
                <a:lnTo>
                  <a:pt x="501243" y="901"/>
                </a:lnTo>
                <a:lnTo>
                  <a:pt x="473837" y="71323"/>
                </a:lnTo>
                <a:lnTo>
                  <a:pt x="483476" y="71323"/>
                </a:lnTo>
                <a:lnTo>
                  <a:pt x="490639" y="52552"/>
                </a:lnTo>
                <a:lnTo>
                  <a:pt x="520560" y="52552"/>
                </a:lnTo>
                <a:lnTo>
                  <a:pt x="527723" y="71323"/>
                </a:lnTo>
                <a:lnTo>
                  <a:pt x="537464" y="71323"/>
                </a:lnTo>
                <a:close/>
              </a:path>
              <a:path w="612140" h="72390">
                <a:moveTo>
                  <a:pt x="611695" y="901"/>
                </a:moveTo>
                <a:lnTo>
                  <a:pt x="602767" y="901"/>
                </a:lnTo>
                <a:lnTo>
                  <a:pt x="602767" y="31254"/>
                </a:lnTo>
                <a:lnTo>
                  <a:pt x="564210" y="31254"/>
                </a:lnTo>
                <a:lnTo>
                  <a:pt x="564210" y="901"/>
                </a:lnTo>
                <a:lnTo>
                  <a:pt x="555282" y="901"/>
                </a:lnTo>
                <a:lnTo>
                  <a:pt x="555282" y="71335"/>
                </a:lnTo>
                <a:lnTo>
                  <a:pt x="564210" y="71335"/>
                </a:lnTo>
                <a:lnTo>
                  <a:pt x="564210" y="39776"/>
                </a:lnTo>
                <a:lnTo>
                  <a:pt x="602767" y="39776"/>
                </a:lnTo>
                <a:lnTo>
                  <a:pt x="602767" y="71335"/>
                </a:lnTo>
                <a:lnTo>
                  <a:pt x="611695" y="71335"/>
                </a:lnTo>
                <a:lnTo>
                  <a:pt x="611695" y="39776"/>
                </a:lnTo>
                <a:lnTo>
                  <a:pt x="611695" y="31254"/>
                </a:lnTo>
                <a:lnTo>
                  <a:pt x="611695" y="901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55" name="bg object 21" descr=""/>
          <p:cNvPicPr/>
          <p:nvPr/>
        </p:nvPicPr>
        <p:blipFill>
          <a:blip r:embed="rId6"/>
          <a:stretch/>
        </p:blipFill>
        <p:spPr>
          <a:xfrm>
            <a:off x="15679440" y="1140840"/>
            <a:ext cx="1126440" cy="221400"/>
          </a:xfrm>
          <a:prstGeom prst="rect">
            <a:avLst/>
          </a:prstGeom>
          <a:ln w="0">
            <a:noFill/>
          </a:ln>
        </p:spPr>
      </p:pic>
      <p:sp>
        <p:nvSpPr>
          <p:cNvPr id="56" name="bg object 22"/>
          <p:cNvSpPr/>
          <p:nvPr/>
        </p:nvSpPr>
        <p:spPr>
          <a:xfrm>
            <a:off x="14773680" y="730800"/>
            <a:ext cx="404280" cy="618480"/>
          </a:xfrm>
          <a:custGeom>
            <a:avLst/>
            <a:gdLst>
              <a:gd name="textAreaLeft" fmla="*/ 0 w 404280"/>
              <a:gd name="textAreaRight" fmla="*/ 405000 w 404280"/>
              <a:gd name="textAreaTop" fmla="*/ 0 h 618480"/>
              <a:gd name="textAreaBottom" fmla="*/ 619200 h 618480"/>
            </a:gdLst>
            <a:ahLst/>
            <a:rect l="textAreaLeft" t="textAreaTop" r="textAreaRight" b="textAreaBottom"/>
            <a:pathLst>
              <a:path w="405130" h="619125">
                <a:moveTo>
                  <a:pt x="404723" y="0"/>
                </a:moveTo>
                <a:lnTo>
                  <a:pt x="344170" y="0"/>
                </a:lnTo>
                <a:lnTo>
                  <a:pt x="283616" y="0"/>
                </a:lnTo>
                <a:lnTo>
                  <a:pt x="0" y="0"/>
                </a:lnTo>
                <a:lnTo>
                  <a:pt x="0" y="121119"/>
                </a:lnTo>
                <a:lnTo>
                  <a:pt x="283616" y="121119"/>
                </a:lnTo>
                <a:lnTo>
                  <a:pt x="283616" y="618540"/>
                </a:lnTo>
                <a:lnTo>
                  <a:pt x="404723" y="618540"/>
                </a:lnTo>
                <a:lnTo>
                  <a:pt x="404723" y="0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57" name="bg object 23" descr=""/>
          <p:cNvPicPr/>
          <p:nvPr/>
        </p:nvPicPr>
        <p:blipFill>
          <a:blip r:embed="rId7"/>
          <a:stretch/>
        </p:blipFill>
        <p:spPr>
          <a:xfrm>
            <a:off x="15363360" y="730800"/>
            <a:ext cx="128880" cy="128880"/>
          </a:xfrm>
          <a:prstGeom prst="rect">
            <a:avLst/>
          </a:prstGeom>
          <a:ln w="0">
            <a:noFill/>
          </a:ln>
        </p:spPr>
      </p:pic>
      <p:pic>
        <p:nvPicPr>
          <p:cNvPr id="58" name="bg object 24" descr=""/>
          <p:cNvPicPr/>
          <p:nvPr/>
        </p:nvPicPr>
        <p:blipFill>
          <a:blip r:embed="rId8"/>
          <a:stretch/>
        </p:blipFill>
        <p:spPr>
          <a:xfrm>
            <a:off x="15206040" y="730800"/>
            <a:ext cx="128880" cy="128880"/>
          </a:xfrm>
          <a:prstGeom prst="rect">
            <a:avLst/>
          </a:prstGeom>
          <a:ln w="0">
            <a:noFill/>
          </a:ln>
        </p:spPr>
      </p:pic>
      <p:sp>
        <p:nvSpPr>
          <p:cNvPr id="59" name="PlaceHolder 1"/>
          <p:cNvSpPr>
            <a:spLocks noGrp="1"/>
          </p:cNvSpPr>
          <p:nvPr>
            <p:ph type="ftr" idx="4"/>
          </p:nvPr>
        </p:nvSpPr>
        <p:spPr>
          <a:xfrm>
            <a:off x="6835320" y="10517760"/>
            <a:ext cx="643248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ldNum" idx="5"/>
          </p:nvPr>
        </p:nvSpPr>
        <p:spPr>
          <a:xfrm>
            <a:off x="1447488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48FAE09-D27C-480A-9308-729C408B05B7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dt" idx="6"/>
          </p:nvPr>
        </p:nvSpPr>
        <p:spPr>
          <a:xfrm>
            <a:off x="100512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bg object 16" descr=""/>
          <p:cNvPicPr/>
          <p:nvPr/>
        </p:nvPicPr>
        <p:blipFill>
          <a:blip r:embed="rId2"/>
          <a:stretch/>
        </p:blipFill>
        <p:spPr>
          <a:xfrm>
            <a:off x="13277160" y="494280"/>
            <a:ext cx="1067400" cy="1065240"/>
          </a:xfrm>
          <a:prstGeom prst="rect">
            <a:avLst/>
          </a:prstGeom>
          <a:ln w="0">
            <a:noFill/>
          </a:ln>
        </p:spPr>
      </p:pic>
      <p:pic>
        <p:nvPicPr>
          <p:cNvPr id="101" name="bg object 17" descr=""/>
          <p:cNvPicPr/>
          <p:nvPr/>
        </p:nvPicPr>
        <p:blipFill>
          <a:blip r:embed="rId3"/>
          <a:stretch/>
        </p:blipFill>
        <p:spPr>
          <a:xfrm>
            <a:off x="17282520" y="704520"/>
            <a:ext cx="2070720" cy="696240"/>
          </a:xfrm>
          <a:prstGeom prst="rect">
            <a:avLst/>
          </a:prstGeom>
          <a:ln w="0">
            <a:noFill/>
          </a:ln>
        </p:spPr>
      </p:pic>
      <p:pic>
        <p:nvPicPr>
          <p:cNvPr id="102" name="bg object 18" descr=""/>
          <p:cNvPicPr/>
          <p:nvPr/>
        </p:nvPicPr>
        <p:blipFill>
          <a:blip r:embed="rId4"/>
          <a:stretch/>
        </p:blipFill>
        <p:spPr>
          <a:xfrm>
            <a:off x="125640" y="0"/>
            <a:ext cx="763200" cy="11307960"/>
          </a:xfrm>
          <a:prstGeom prst="rect">
            <a:avLst/>
          </a:prstGeom>
          <a:ln w="0">
            <a:noFill/>
          </a:ln>
        </p:spPr>
      </p:pic>
      <p:pic>
        <p:nvPicPr>
          <p:cNvPr id="103" name="bg object 19" descr=""/>
          <p:cNvPicPr/>
          <p:nvPr/>
        </p:nvPicPr>
        <p:blipFill>
          <a:blip r:embed="rId5"/>
          <a:stretch/>
        </p:blipFill>
        <p:spPr>
          <a:xfrm>
            <a:off x="15679440" y="726120"/>
            <a:ext cx="1177920" cy="212400"/>
          </a:xfrm>
          <a:prstGeom prst="rect">
            <a:avLst/>
          </a:prstGeom>
          <a:ln w="0">
            <a:noFill/>
          </a:ln>
        </p:spPr>
      </p:pic>
      <p:sp>
        <p:nvSpPr>
          <p:cNvPr id="104" name="bg object 20"/>
          <p:cNvSpPr/>
          <p:nvPr/>
        </p:nvSpPr>
        <p:spPr>
          <a:xfrm>
            <a:off x="15673680" y="1004040"/>
            <a:ext cx="611280" cy="71640"/>
          </a:xfrm>
          <a:custGeom>
            <a:avLst/>
            <a:gdLst>
              <a:gd name="textAreaLeft" fmla="*/ 0 w 611280"/>
              <a:gd name="textAreaRight" fmla="*/ 612000 w 611280"/>
              <a:gd name="textAreaTop" fmla="*/ 0 h 71640"/>
              <a:gd name="textAreaBottom" fmla="*/ 72360 h 71640"/>
            </a:gdLst>
            <a:ahLst/>
            <a:rect l="textAreaLeft" t="textAreaTop" r="textAreaRight" b="textAreaBottom"/>
            <a:pathLst>
              <a:path w="612140" h="72390">
                <a:moveTo>
                  <a:pt x="59055" y="901"/>
                </a:moveTo>
                <a:lnTo>
                  <a:pt x="0" y="901"/>
                </a:lnTo>
                <a:lnTo>
                  <a:pt x="0" y="9423"/>
                </a:lnTo>
                <a:lnTo>
                  <a:pt x="25057" y="9423"/>
                </a:lnTo>
                <a:lnTo>
                  <a:pt x="25057" y="71335"/>
                </a:lnTo>
                <a:lnTo>
                  <a:pt x="33997" y="71335"/>
                </a:lnTo>
                <a:lnTo>
                  <a:pt x="33997" y="9423"/>
                </a:lnTo>
                <a:lnTo>
                  <a:pt x="59055" y="9423"/>
                </a:lnTo>
                <a:lnTo>
                  <a:pt x="59055" y="6985"/>
                </a:lnTo>
                <a:lnTo>
                  <a:pt x="59055" y="901"/>
                </a:lnTo>
                <a:close/>
              </a:path>
              <a:path w="612140" h="72390">
                <a:moveTo>
                  <a:pt x="126174" y="71323"/>
                </a:moveTo>
                <a:lnTo>
                  <a:pt x="118897" y="52552"/>
                </a:lnTo>
                <a:lnTo>
                  <a:pt x="115595" y="44030"/>
                </a:lnTo>
                <a:lnTo>
                  <a:pt x="106032" y="19380"/>
                </a:lnTo>
                <a:lnTo>
                  <a:pt x="106032" y="44030"/>
                </a:lnTo>
                <a:lnTo>
                  <a:pt x="82588" y="44030"/>
                </a:lnTo>
                <a:lnTo>
                  <a:pt x="94310" y="13271"/>
                </a:lnTo>
                <a:lnTo>
                  <a:pt x="106032" y="44030"/>
                </a:lnTo>
                <a:lnTo>
                  <a:pt x="106032" y="19380"/>
                </a:lnTo>
                <a:lnTo>
                  <a:pt x="103047" y="11671"/>
                </a:lnTo>
                <a:lnTo>
                  <a:pt x="98882" y="901"/>
                </a:lnTo>
                <a:lnTo>
                  <a:pt x="89941" y="901"/>
                </a:lnTo>
                <a:lnTo>
                  <a:pt x="62547" y="71323"/>
                </a:lnTo>
                <a:lnTo>
                  <a:pt x="72186" y="71323"/>
                </a:lnTo>
                <a:lnTo>
                  <a:pt x="79336" y="52552"/>
                </a:lnTo>
                <a:lnTo>
                  <a:pt x="109270" y="52552"/>
                </a:lnTo>
                <a:lnTo>
                  <a:pt x="116433" y="71323"/>
                </a:lnTo>
                <a:lnTo>
                  <a:pt x="126174" y="71323"/>
                </a:lnTo>
                <a:close/>
              </a:path>
              <a:path w="612140" h="72390">
                <a:moveTo>
                  <a:pt x="188722" y="901"/>
                </a:moveTo>
                <a:lnTo>
                  <a:pt x="129667" y="901"/>
                </a:lnTo>
                <a:lnTo>
                  <a:pt x="129667" y="9423"/>
                </a:lnTo>
                <a:lnTo>
                  <a:pt x="154724" y="9423"/>
                </a:lnTo>
                <a:lnTo>
                  <a:pt x="154724" y="71335"/>
                </a:lnTo>
                <a:lnTo>
                  <a:pt x="163652" y="71335"/>
                </a:lnTo>
                <a:lnTo>
                  <a:pt x="163652" y="9423"/>
                </a:lnTo>
                <a:lnTo>
                  <a:pt x="188722" y="9423"/>
                </a:lnTo>
                <a:lnTo>
                  <a:pt x="188722" y="6985"/>
                </a:lnTo>
                <a:lnTo>
                  <a:pt x="188722" y="901"/>
                </a:lnTo>
                <a:close/>
              </a:path>
              <a:path w="612140" h="72390">
                <a:moveTo>
                  <a:pt x="255841" y="71323"/>
                </a:moveTo>
                <a:lnTo>
                  <a:pt x="248564" y="52552"/>
                </a:lnTo>
                <a:lnTo>
                  <a:pt x="245262" y="44030"/>
                </a:lnTo>
                <a:lnTo>
                  <a:pt x="235686" y="19342"/>
                </a:lnTo>
                <a:lnTo>
                  <a:pt x="235686" y="44030"/>
                </a:lnTo>
                <a:lnTo>
                  <a:pt x="212255" y="44030"/>
                </a:lnTo>
                <a:lnTo>
                  <a:pt x="223977" y="13271"/>
                </a:lnTo>
                <a:lnTo>
                  <a:pt x="235686" y="44030"/>
                </a:lnTo>
                <a:lnTo>
                  <a:pt x="235686" y="19342"/>
                </a:lnTo>
                <a:lnTo>
                  <a:pt x="232714" y="11671"/>
                </a:lnTo>
                <a:lnTo>
                  <a:pt x="228536" y="901"/>
                </a:lnTo>
                <a:lnTo>
                  <a:pt x="219608" y="901"/>
                </a:lnTo>
                <a:lnTo>
                  <a:pt x="192214" y="71323"/>
                </a:lnTo>
                <a:lnTo>
                  <a:pt x="201853" y="71323"/>
                </a:lnTo>
                <a:lnTo>
                  <a:pt x="209003" y="52552"/>
                </a:lnTo>
                <a:lnTo>
                  <a:pt x="238937" y="52552"/>
                </a:lnTo>
                <a:lnTo>
                  <a:pt x="246087" y="71323"/>
                </a:lnTo>
                <a:lnTo>
                  <a:pt x="255841" y="71323"/>
                </a:lnTo>
                <a:close/>
              </a:path>
              <a:path w="612140" h="72390">
                <a:moveTo>
                  <a:pt x="321741" y="17678"/>
                </a:moveTo>
                <a:lnTo>
                  <a:pt x="312521" y="4330"/>
                </a:lnTo>
                <a:lnTo>
                  <a:pt x="312521" y="18288"/>
                </a:lnTo>
                <a:lnTo>
                  <a:pt x="312521" y="26149"/>
                </a:lnTo>
                <a:lnTo>
                  <a:pt x="311213" y="29286"/>
                </a:lnTo>
                <a:lnTo>
                  <a:pt x="305993" y="34023"/>
                </a:lnTo>
                <a:lnTo>
                  <a:pt x="302196" y="35204"/>
                </a:lnTo>
                <a:lnTo>
                  <a:pt x="282575" y="35204"/>
                </a:lnTo>
                <a:lnTo>
                  <a:pt x="282575" y="9423"/>
                </a:lnTo>
                <a:lnTo>
                  <a:pt x="302196" y="9423"/>
                </a:lnTo>
                <a:lnTo>
                  <a:pt x="305993" y="10579"/>
                </a:lnTo>
                <a:lnTo>
                  <a:pt x="311213" y="15176"/>
                </a:lnTo>
                <a:lnTo>
                  <a:pt x="312521" y="18288"/>
                </a:lnTo>
                <a:lnTo>
                  <a:pt x="312521" y="4330"/>
                </a:lnTo>
                <a:lnTo>
                  <a:pt x="306895" y="1739"/>
                </a:lnTo>
                <a:lnTo>
                  <a:pt x="302666" y="914"/>
                </a:lnTo>
                <a:lnTo>
                  <a:pt x="273646" y="914"/>
                </a:lnTo>
                <a:lnTo>
                  <a:pt x="273646" y="71323"/>
                </a:lnTo>
                <a:lnTo>
                  <a:pt x="282575" y="71323"/>
                </a:lnTo>
                <a:lnTo>
                  <a:pt x="282575" y="43726"/>
                </a:lnTo>
                <a:lnTo>
                  <a:pt x="302526" y="43726"/>
                </a:lnTo>
                <a:lnTo>
                  <a:pt x="321741" y="26746"/>
                </a:lnTo>
                <a:lnTo>
                  <a:pt x="321741" y="17678"/>
                </a:lnTo>
                <a:close/>
              </a:path>
              <a:path w="612140" h="72390">
                <a:moveTo>
                  <a:pt x="395643" y="8305"/>
                </a:moveTo>
                <a:lnTo>
                  <a:pt x="393344" y="5943"/>
                </a:lnTo>
                <a:lnTo>
                  <a:pt x="390321" y="3962"/>
                </a:lnTo>
                <a:lnTo>
                  <a:pt x="382892" y="774"/>
                </a:lnTo>
                <a:lnTo>
                  <a:pt x="378434" y="0"/>
                </a:lnTo>
                <a:lnTo>
                  <a:pt x="367055" y="0"/>
                </a:lnTo>
                <a:lnTo>
                  <a:pt x="338213" y="29222"/>
                </a:lnTo>
                <a:lnTo>
                  <a:pt x="338213" y="43434"/>
                </a:lnTo>
                <a:lnTo>
                  <a:pt x="367741" y="72250"/>
                </a:lnTo>
                <a:lnTo>
                  <a:pt x="379107" y="72250"/>
                </a:lnTo>
                <a:lnTo>
                  <a:pt x="388277" y="60096"/>
                </a:lnTo>
                <a:lnTo>
                  <a:pt x="385787" y="61379"/>
                </a:lnTo>
                <a:lnTo>
                  <a:pt x="380847" y="63004"/>
                </a:lnTo>
                <a:lnTo>
                  <a:pt x="378053" y="63411"/>
                </a:lnTo>
                <a:lnTo>
                  <a:pt x="369671" y="63411"/>
                </a:lnTo>
                <a:lnTo>
                  <a:pt x="347446" y="41529"/>
                </a:lnTo>
                <a:lnTo>
                  <a:pt x="347446" y="30835"/>
                </a:lnTo>
                <a:lnTo>
                  <a:pt x="368579" y="8826"/>
                </a:lnTo>
                <a:lnTo>
                  <a:pt x="376770" y="8826"/>
                </a:lnTo>
                <a:lnTo>
                  <a:pt x="379882" y="9385"/>
                </a:lnTo>
                <a:lnTo>
                  <a:pt x="385419" y="11607"/>
                </a:lnTo>
                <a:lnTo>
                  <a:pt x="387997" y="13220"/>
                </a:lnTo>
                <a:lnTo>
                  <a:pt x="390372" y="15316"/>
                </a:lnTo>
                <a:lnTo>
                  <a:pt x="395643" y="8305"/>
                </a:lnTo>
                <a:close/>
              </a:path>
              <a:path w="612140" h="72390">
                <a:moveTo>
                  <a:pt x="470344" y="901"/>
                </a:moveTo>
                <a:lnTo>
                  <a:pt x="411289" y="901"/>
                </a:lnTo>
                <a:lnTo>
                  <a:pt x="411289" y="9423"/>
                </a:lnTo>
                <a:lnTo>
                  <a:pt x="436359" y="9423"/>
                </a:lnTo>
                <a:lnTo>
                  <a:pt x="436359" y="71335"/>
                </a:lnTo>
                <a:lnTo>
                  <a:pt x="445287" y="71335"/>
                </a:lnTo>
                <a:lnTo>
                  <a:pt x="445287" y="9423"/>
                </a:lnTo>
                <a:lnTo>
                  <a:pt x="470344" y="9423"/>
                </a:lnTo>
                <a:lnTo>
                  <a:pt x="470344" y="6985"/>
                </a:lnTo>
                <a:lnTo>
                  <a:pt x="470344" y="901"/>
                </a:lnTo>
                <a:close/>
              </a:path>
              <a:path w="612140" h="72390">
                <a:moveTo>
                  <a:pt x="537464" y="71323"/>
                </a:moveTo>
                <a:lnTo>
                  <a:pt x="530186" y="52552"/>
                </a:lnTo>
                <a:lnTo>
                  <a:pt x="526884" y="44030"/>
                </a:lnTo>
                <a:lnTo>
                  <a:pt x="517321" y="19354"/>
                </a:lnTo>
                <a:lnTo>
                  <a:pt x="517321" y="44030"/>
                </a:lnTo>
                <a:lnTo>
                  <a:pt x="493877" y="44030"/>
                </a:lnTo>
                <a:lnTo>
                  <a:pt x="505599" y="13271"/>
                </a:lnTo>
                <a:lnTo>
                  <a:pt x="517321" y="44030"/>
                </a:lnTo>
                <a:lnTo>
                  <a:pt x="517321" y="19354"/>
                </a:lnTo>
                <a:lnTo>
                  <a:pt x="514350" y="11671"/>
                </a:lnTo>
                <a:lnTo>
                  <a:pt x="510171" y="901"/>
                </a:lnTo>
                <a:lnTo>
                  <a:pt x="501243" y="901"/>
                </a:lnTo>
                <a:lnTo>
                  <a:pt x="473837" y="71323"/>
                </a:lnTo>
                <a:lnTo>
                  <a:pt x="483476" y="71323"/>
                </a:lnTo>
                <a:lnTo>
                  <a:pt x="490639" y="52552"/>
                </a:lnTo>
                <a:lnTo>
                  <a:pt x="520560" y="52552"/>
                </a:lnTo>
                <a:lnTo>
                  <a:pt x="527723" y="71323"/>
                </a:lnTo>
                <a:lnTo>
                  <a:pt x="537464" y="71323"/>
                </a:lnTo>
                <a:close/>
              </a:path>
              <a:path w="612140" h="72390">
                <a:moveTo>
                  <a:pt x="611695" y="901"/>
                </a:moveTo>
                <a:lnTo>
                  <a:pt x="602767" y="901"/>
                </a:lnTo>
                <a:lnTo>
                  <a:pt x="602767" y="31254"/>
                </a:lnTo>
                <a:lnTo>
                  <a:pt x="564210" y="31254"/>
                </a:lnTo>
                <a:lnTo>
                  <a:pt x="564210" y="901"/>
                </a:lnTo>
                <a:lnTo>
                  <a:pt x="555282" y="901"/>
                </a:lnTo>
                <a:lnTo>
                  <a:pt x="555282" y="71335"/>
                </a:lnTo>
                <a:lnTo>
                  <a:pt x="564210" y="71335"/>
                </a:lnTo>
                <a:lnTo>
                  <a:pt x="564210" y="39776"/>
                </a:lnTo>
                <a:lnTo>
                  <a:pt x="602767" y="39776"/>
                </a:lnTo>
                <a:lnTo>
                  <a:pt x="602767" y="71335"/>
                </a:lnTo>
                <a:lnTo>
                  <a:pt x="611695" y="71335"/>
                </a:lnTo>
                <a:lnTo>
                  <a:pt x="611695" y="39776"/>
                </a:lnTo>
                <a:lnTo>
                  <a:pt x="611695" y="31254"/>
                </a:lnTo>
                <a:lnTo>
                  <a:pt x="611695" y="901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105" name="bg object 21" descr=""/>
          <p:cNvPicPr/>
          <p:nvPr/>
        </p:nvPicPr>
        <p:blipFill>
          <a:blip r:embed="rId6"/>
          <a:stretch/>
        </p:blipFill>
        <p:spPr>
          <a:xfrm>
            <a:off x="15679440" y="1140840"/>
            <a:ext cx="1126440" cy="221400"/>
          </a:xfrm>
          <a:prstGeom prst="rect">
            <a:avLst/>
          </a:prstGeom>
          <a:ln w="0">
            <a:noFill/>
          </a:ln>
        </p:spPr>
      </p:pic>
      <p:sp>
        <p:nvSpPr>
          <p:cNvPr id="106" name="bg object 22"/>
          <p:cNvSpPr/>
          <p:nvPr/>
        </p:nvSpPr>
        <p:spPr>
          <a:xfrm>
            <a:off x="14773680" y="730800"/>
            <a:ext cx="404280" cy="618480"/>
          </a:xfrm>
          <a:custGeom>
            <a:avLst/>
            <a:gdLst>
              <a:gd name="textAreaLeft" fmla="*/ 0 w 404280"/>
              <a:gd name="textAreaRight" fmla="*/ 405000 w 404280"/>
              <a:gd name="textAreaTop" fmla="*/ 0 h 618480"/>
              <a:gd name="textAreaBottom" fmla="*/ 619200 h 618480"/>
            </a:gdLst>
            <a:ahLst/>
            <a:rect l="textAreaLeft" t="textAreaTop" r="textAreaRight" b="textAreaBottom"/>
            <a:pathLst>
              <a:path w="405130" h="619125">
                <a:moveTo>
                  <a:pt x="404723" y="0"/>
                </a:moveTo>
                <a:lnTo>
                  <a:pt x="344170" y="0"/>
                </a:lnTo>
                <a:lnTo>
                  <a:pt x="283616" y="0"/>
                </a:lnTo>
                <a:lnTo>
                  <a:pt x="0" y="0"/>
                </a:lnTo>
                <a:lnTo>
                  <a:pt x="0" y="121119"/>
                </a:lnTo>
                <a:lnTo>
                  <a:pt x="283616" y="121119"/>
                </a:lnTo>
                <a:lnTo>
                  <a:pt x="283616" y="618540"/>
                </a:lnTo>
                <a:lnTo>
                  <a:pt x="404723" y="618540"/>
                </a:lnTo>
                <a:lnTo>
                  <a:pt x="404723" y="0"/>
                </a:lnTo>
                <a:close/>
              </a:path>
            </a:pathLst>
          </a:custGeom>
          <a:solidFill>
            <a:srgbClr val="03040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107" name="bg object 23" descr=""/>
          <p:cNvPicPr/>
          <p:nvPr/>
        </p:nvPicPr>
        <p:blipFill>
          <a:blip r:embed="rId7"/>
          <a:stretch/>
        </p:blipFill>
        <p:spPr>
          <a:xfrm>
            <a:off x="15363360" y="730800"/>
            <a:ext cx="128880" cy="128880"/>
          </a:xfrm>
          <a:prstGeom prst="rect">
            <a:avLst/>
          </a:prstGeom>
          <a:ln w="0">
            <a:noFill/>
          </a:ln>
        </p:spPr>
      </p:pic>
      <p:pic>
        <p:nvPicPr>
          <p:cNvPr id="108" name="bg object 24" descr=""/>
          <p:cNvPicPr/>
          <p:nvPr/>
        </p:nvPicPr>
        <p:blipFill>
          <a:blip r:embed="rId8"/>
          <a:stretch/>
        </p:blipFill>
        <p:spPr>
          <a:xfrm>
            <a:off x="15206040" y="730800"/>
            <a:ext cx="128880" cy="128880"/>
          </a:xfrm>
          <a:prstGeom prst="rect">
            <a:avLst/>
          </a:prstGeom>
          <a:ln w="0">
            <a:noFill/>
          </a:ln>
        </p:spPr>
      </p:pic>
      <p:sp>
        <p:nvSpPr>
          <p:cNvPr id="109" name="PlaceHolder 1"/>
          <p:cNvSpPr>
            <a:spLocks noGrp="1"/>
          </p:cNvSpPr>
          <p:nvPr>
            <p:ph type="ftr" idx="7"/>
          </p:nvPr>
        </p:nvSpPr>
        <p:spPr>
          <a:xfrm>
            <a:off x="6835320" y="10517760"/>
            <a:ext cx="643248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sldNum" idx="8"/>
          </p:nvPr>
        </p:nvSpPr>
        <p:spPr>
          <a:xfrm>
            <a:off x="1447488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FD8689B-4205-4212-B11A-BA049B32B2BF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dt" idx="9"/>
          </p:nvPr>
        </p:nvSpPr>
        <p:spPr>
          <a:xfrm>
            <a:off x="1005120" y="10517760"/>
            <a:ext cx="4623120" cy="27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hyperlink" Target="mailto:Raysa.Garifullina@tatar.ru" TargetMode="External"/><Relationship Id="rId3" Type="http://schemas.openxmlformats.org/officeDocument/2006/relationships/hyperlink" Target="mailto:Liliya.Mufazalova@tatar.ru" TargetMode="External"/><Relationship Id="rId4" Type="http://schemas.openxmlformats.org/officeDocument/2006/relationships/hyperlink" Target="mailto:Liliya.Mufazalova@tatar.ru" TargetMode="External"/><Relationship Id="rId5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hyperlink" Target="https://promote.budget.gov.ru/public/minfin/selection/view/4f1f9ca9-8304-4a5d-b757-13b997d8ea3a?showBackButton=true&amp;competitionType=0" TargetMode="External"/><Relationship Id="rId3" Type="http://schemas.openxmlformats.org/officeDocument/2006/relationships/hyperlink" Target="https://promote.budget.gov.ru/public/minfin/selection/view/1bed9b0d-18a0-4184-814a-d1ef3f599be9?showBackButton=true&amp;competitionType=0" TargetMode="External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51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2044800" y="1996920"/>
            <a:ext cx="16763400" cy="769320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 algn="ctr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1" lang="ru-RU" sz="7200" spc="-97" strike="noStrike">
                <a:solidFill>
                  <a:srgbClr val="000000"/>
                </a:solidFill>
                <a:latin typeface="Arial"/>
              </a:rPr>
              <a:t>СУБСИДИИ</a:t>
            </a:r>
            <a:br>
              <a:rPr sz="7200"/>
            </a:br>
            <a:r>
              <a:rPr b="1" lang="ru-RU" sz="7200" spc="-97" strike="noStrike">
                <a:solidFill>
                  <a:srgbClr val="000000"/>
                </a:solidFill>
                <a:latin typeface="Arial"/>
              </a:rPr>
              <a:t>НА РАЗВИТИЕ ТУРИСТСКОЙ ИНФРАСТРУКТУРЫ И </a:t>
            </a:r>
            <a:br>
              <a:rPr sz="7200"/>
            </a:br>
            <a:r>
              <a:rPr b="1" lang="ru-RU" sz="7200" spc="-97" strike="noStrike">
                <a:solidFill>
                  <a:srgbClr val="000000"/>
                </a:solidFill>
                <a:latin typeface="Arial"/>
              </a:rPr>
              <a:t>ПРОВЕДЕНИЕ СОБЫТИЙНЫХ МЕРОПРИЯТИЙ НА ТЕРРИТОРИИ РЕСПУБЛИКИ ТАТАРСТАН </a:t>
            </a:r>
            <a:br>
              <a:rPr sz="7200"/>
            </a:br>
            <a:r>
              <a:rPr b="1" lang="ru-RU" sz="7200" spc="-97" strike="noStrike">
                <a:solidFill>
                  <a:srgbClr val="000000"/>
                </a:solidFill>
                <a:latin typeface="Arial"/>
              </a:rPr>
              <a:t>В 2024 ГОДУ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Прямоугольник 4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78" name="Рисунок 5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2050920" y="1519560"/>
            <a:ext cx="14934600" cy="8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3. создание кемпингов, кемпстоянок, включая обустройство жилой и рекреационной зон, оборудование санитарных узлов (мест общего пользования), обеспечение доступа для лиц с ограниченными возможностями здоровья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Максимальная сумма субсидии по этому направлению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3,0 млн рублей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Минимальное софинансирование со стороны заявителя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</a:rPr>
              <a:t>50% размера запрашиваемой субсидии</a:t>
            </a:r>
            <a:br>
              <a:rPr sz="7200"/>
            </a:br>
            <a:br>
              <a:rPr sz="7200"/>
            </a:br>
            <a:r>
              <a:rPr b="0" lang="ru-RU" sz="7200" spc="-97" strike="noStrike">
                <a:solidFill>
                  <a:srgbClr val="000000"/>
                </a:solidFill>
                <a:latin typeface="Arial"/>
              </a:rPr>
              <a:t> 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81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050920" y="549000"/>
            <a:ext cx="15768720" cy="1403064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По направлению «Создание кемпингов, кемпстоянок, включая обустройство жилой и рекреационной зон, оборудование санитарных узлов (мест общего пользования), обеспечение доступа для лиц с ограниченными возможностями здоровья»:</a:t>
            </a:r>
            <a:br>
              <a:rPr sz="4800"/>
            </a:br>
            <a:br>
              <a:rPr sz="4800"/>
            </a:br>
            <a:r>
              <a:rPr b="1" lang="ru-RU" sz="3600" spc="-97" strike="noStrike">
                <a:solidFill>
                  <a:srgbClr val="000000"/>
                </a:solidFill>
                <a:latin typeface="Arial"/>
              </a:rPr>
              <a:t>Допускается*: </a:t>
            </a:r>
            <a:r>
              <a:rPr b="0" lang="ru-RU" sz="3600" spc="-97" strike="noStrike">
                <a:solidFill>
                  <a:srgbClr val="000000"/>
                </a:solidFill>
                <a:latin typeface="Arial"/>
              </a:rPr>
              <a:t>п</a:t>
            </a:r>
            <a:r>
              <a:rPr b="0" lang="ru-RU" sz="3600" spc="-97" strike="noStrike">
                <a:solidFill>
                  <a:srgbClr val="000000"/>
                </a:solidFill>
                <a:latin typeface="Arial"/>
                <a:ea typeface="Tahoma"/>
              </a:rPr>
              <a:t>риобретение сафари-тентов, каркасно-тентовых конструкций, материал для питчей (дерево, гравий), готовые МАФы (скамейки, уличные столики и проч.), баки, стоки, септики</a:t>
            </a:r>
            <a:br>
              <a:rPr sz="3600"/>
            </a:br>
            <a:br>
              <a:rPr sz="3600"/>
            </a:br>
            <a:r>
              <a:rPr b="1" lang="ru-RU" sz="3600" spc="-97" strike="noStrike">
                <a:solidFill>
                  <a:srgbClr val="000000"/>
                </a:solidFill>
                <a:latin typeface="Arial"/>
                <a:ea typeface="Tahoma"/>
              </a:rPr>
              <a:t>Не допускается*:</a:t>
            </a:r>
            <a:r>
              <a:rPr b="0" lang="ru-RU" sz="3600" spc="-97" strike="noStrike">
                <a:solidFill>
                  <a:srgbClr val="000000"/>
                </a:solidFill>
                <a:latin typeface="Arial"/>
                <a:ea typeface="Tahoma"/>
              </a:rPr>
              <a:t> приобретение модульных домиков на всю сумму субсидии (для этого есть отдельное направление поддержки), укладка асфальта,прокладка коммуникаций до участка, любые работы капитального характера</a:t>
            </a:r>
            <a:br>
              <a:rPr sz="3600"/>
            </a:br>
            <a:br>
              <a:rPr sz="3600"/>
            </a:br>
            <a:r>
              <a:rPr b="0" i="1" lang="ru-RU" sz="2800" spc="-97" strike="noStrike">
                <a:solidFill>
                  <a:srgbClr val="c9211e"/>
                </a:solidFill>
                <a:latin typeface="Arial"/>
                <a:ea typeface="Tahoma"/>
              </a:rPr>
              <a:t>*представлен не исчерпывающий список допустимого и недопустимого оборудования. При возникновении вопросов, пожалуйста, обращайтесь к нам.</a:t>
            </a:r>
            <a:br>
              <a:rPr sz="3600"/>
            </a:br>
            <a:br>
              <a:rPr sz="3600"/>
            </a:br>
            <a:br>
              <a:rPr sz="7200"/>
            </a:br>
            <a:br>
              <a:rPr sz="7200"/>
            </a:br>
            <a:r>
              <a:rPr b="0" lang="ru-RU" sz="7200" spc="-97" strike="noStrike">
                <a:solidFill>
                  <a:srgbClr val="000000"/>
                </a:solidFill>
                <a:latin typeface="Arial"/>
                <a:ea typeface="Tahoma"/>
              </a:rPr>
              <a:t> 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84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2050920" y="1519560"/>
            <a:ext cx="14934600" cy="842148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4. создание некапитальной нестационарной</a:t>
            </a: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причальной инфраструктуры (в том числе приобретение плавучих понтонов и их монтаж, сходов, мостиков и т.д.)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Максимальная сумма субсидии по этому направлению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</a:rPr>
              <a:t>2,0 млн рублей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Минимальное софинансирование со стороны заявителя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</a:rPr>
              <a:t>50% размера запрашиваемой субсидии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87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2728440" y="1440000"/>
            <a:ext cx="14371200" cy="677700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Поддержка и продвижение событийных мероприятий, направленных на развитие туризма в Республике Татарстан</a:t>
            </a:r>
            <a:br>
              <a:rPr sz="66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(предусмотрено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30 млн рублей</a:t>
            </a: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)</a:t>
            </a:r>
            <a:br>
              <a:rPr sz="4800"/>
            </a:br>
            <a:r>
              <a:rPr b="0" lang="ru-RU" sz="7200" spc="-97" strike="noStrike">
                <a:solidFill>
                  <a:srgbClr val="000000"/>
                </a:solidFill>
                <a:latin typeface="Arial"/>
              </a:rPr>
              <a:t> 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90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2050920" y="1519560"/>
            <a:ext cx="15467040" cy="939780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601"/>
              </a:spcBef>
              <a:spcAft>
                <a:spcPts val="1199"/>
              </a:spcAft>
              <a:buNone/>
              <a:tabLst>
                <a:tab algn="l" pos="0"/>
              </a:tabLst>
            </a:pPr>
            <a:r>
              <a:rPr b="1" lang="ru-RU" sz="4800" spc="-97" strike="noStrike">
                <a:solidFill>
                  <a:srgbClr val="000000"/>
                </a:solidFill>
                <a:latin typeface="Arial"/>
              </a:rPr>
              <a:t>Событийное мероприятие должно соответствовать одновременно следующим критериям:</a:t>
            </a:r>
            <a:br>
              <a:rPr sz="4800"/>
            </a:br>
            <a:br>
              <a:rPr sz="48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1. проводиться в одном или нескольких форматах: культурно-зрелищное мероприятие, спортивное мероприятие (исключительно на любительском уровне), гастрономическое мероприятие</a:t>
            </a:r>
            <a:br>
              <a:rPr sz="4000"/>
            </a:br>
            <a:br>
              <a:rPr sz="24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2. цель – стимулирование туристских поездок на территорию Республики Татарстан</a:t>
            </a:r>
            <a:br>
              <a:rPr sz="4000"/>
            </a:br>
            <a:br>
              <a:rPr sz="24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3. бесплатный вход на событийное мероприятие (количество платных площадок – не более 30% от общего числа площадок событийного мероприятия)</a:t>
            </a:r>
            <a:br>
              <a:rPr sz="4000"/>
            </a:br>
            <a:br>
              <a:rPr sz="24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4. количество зрителей – не менее 10 000 человек</a:t>
            </a: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93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2048760" y="1539720"/>
            <a:ext cx="14174640" cy="531504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Максимальная сумма субсидии по этому направлению –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30,0 млн рублей </a:t>
            </a:r>
            <a:br>
              <a:rPr sz="48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Минимальное</a:t>
            </a:r>
            <a:r>
              <a:rPr b="0" lang="ru-RU" sz="7200" spc="-97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софинансирование со стороны заявителя по этому направлению –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30% размера запрашиваемой субсидии</a:t>
            </a:r>
            <a:endParaRPr b="0" lang="ru-RU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96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2050920" y="1539720"/>
            <a:ext cx="17601480" cy="705168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Важно:</a:t>
            </a:r>
            <a:br>
              <a:rPr sz="6600"/>
            </a:br>
            <a:br>
              <a:rPr sz="24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срок реализации проекта-победителя –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20 декабря 2024 г.</a:t>
            </a:r>
            <a:br>
              <a:rPr sz="6000"/>
            </a:br>
            <a:br>
              <a:rPr sz="24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приобретенное туристское оборудование должно использоваться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минимум 3 года</a:t>
            </a:r>
            <a:br>
              <a:rPr sz="6000"/>
            </a:br>
            <a:br>
              <a:rPr sz="24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заявитель имеет право подать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не более одной заявки </a:t>
            </a: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по каждому направлению отбора (или туринфраструктура, или событийное мероприятие)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Прямоугольник 7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99" name="Рисунок 7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1873440" y="1539720"/>
            <a:ext cx="16306200" cy="778176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Контакты для консультаций:</a:t>
            </a:r>
            <a:br>
              <a:rPr sz="6600"/>
            </a:br>
            <a:br>
              <a:rPr sz="4800"/>
            </a:br>
            <a:r>
              <a:rPr b="1" lang="en-US" sz="6600" spc="-97" strike="noStrike" u="sng">
                <a:solidFill>
                  <a:srgbClr val="0000ff"/>
                </a:solidFill>
                <a:uFillTx/>
                <a:latin typeface="Arial"/>
                <a:hlinkClick r:id="rId2"/>
              </a:rPr>
              <a:t>Raysa.Garifullina@tatar.ru</a:t>
            </a: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 – направление по туринфраструктуре</a:t>
            </a:r>
            <a:br>
              <a:rPr sz="6600"/>
            </a:br>
            <a:br>
              <a:rPr sz="6600"/>
            </a:br>
            <a:r>
              <a:rPr b="1" lang="en-US" sz="6600" spc="-97" strike="noStrike" u="sng">
                <a:solidFill>
                  <a:srgbClr val="0000ff"/>
                </a:solidFill>
                <a:uFillTx/>
                <a:latin typeface="Arial"/>
                <a:hlinkClick r:id="rId3"/>
              </a:rPr>
              <a:t>Liliya.Mufazalova@tatar.r</a:t>
            </a:r>
            <a:r>
              <a:rPr b="1" lang="en-US" sz="6600" spc="-97" strike="noStrike" u="sng">
                <a:solidFill>
                  <a:srgbClr val="0000ff"/>
                </a:solidFill>
                <a:uFillTx/>
                <a:latin typeface="Arial"/>
                <a:hlinkClick r:id="rId4"/>
              </a:rPr>
              <a:t>u</a:t>
            </a:r>
            <a:r>
              <a:rPr b="1" lang="ru-RU" sz="6600" spc="-97" strike="noStrike">
                <a:solidFill>
                  <a:srgbClr val="0000ff"/>
                </a:solidFill>
                <a:latin typeface="Arial"/>
              </a:rPr>
              <a:t> </a:t>
            </a: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– направление по событийным мероприятиям</a:t>
            </a:r>
            <a:endParaRPr b="0" lang="ru-RU" sz="6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Прямоугольник 5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54" name="Рисунок 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2050920" y="1539720"/>
            <a:ext cx="14172480" cy="641016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Кто может участвовать в конкурсе на получение субсидии?</a:t>
            </a:r>
            <a:br>
              <a:rPr sz="66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юридические лица, не являющиеся государственными (муниципальными) учреждениями</a:t>
            </a:r>
            <a:br>
              <a:rPr sz="48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индивидуальные предприниматели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Прямоугольник 6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57" name="Рисунок 6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050920" y="1539720"/>
            <a:ext cx="16306200" cy="71413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Что обязательно нужно сделать заявителям перед подачей заявки?</a:t>
            </a:r>
            <a:br>
              <a:rPr sz="66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оформить электронную подпись (все заявки подаются через систему «Электронный бюджет» на Портале предоставления мер финансовой государственной поддержки)</a:t>
            </a:r>
            <a:br>
              <a:rPr sz="4800"/>
            </a:b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проверить отсутствие налоговой задолженности</a:t>
            </a:r>
            <a:br>
              <a:rPr sz="4800"/>
            </a:br>
            <a:br>
              <a:rPr sz="4800"/>
            </a:b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60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2050920" y="1463760"/>
            <a:ext cx="16458480" cy="577296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ru-RU" sz="7200" spc="-97" strike="noStrike">
                <a:solidFill>
                  <a:srgbClr val="000000"/>
                </a:solidFill>
                <a:latin typeface="Arial"/>
              </a:rPr>
              <a:t>Заявки подаются на Портале предоставления мер финансовой государственной поддержки</a:t>
            </a:r>
            <a:br>
              <a:rPr sz="7200"/>
            </a:br>
            <a:br>
              <a:rPr sz="7200"/>
            </a:br>
            <a:r>
              <a:rPr b="1" lang="en-US" sz="9000" spc="-97" strike="noStrike">
                <a:solidFill>
                  <a:srgbClr val="000000"/>
                </a:solidFill>
                <a:latin typeface="Arial"/>
              </a:rPr>
              <a:t>https://promote.budget.gov.ru</a:t>
            </a:r>
            <a:endParaRPr b="0" lang="ru-RU" sz="9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63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2050920" y="1539720"/>
            <a:ext cx="17601480" cy="58633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Важно:</a:t>
            </a:r>
            <a:br>
              <a:rPr sz="6600"/>
            </a:br>
            <a:br>
              <a:rPr sz="6600"/>
            </a:br>
            <a:br>
              <a:rPr sz="24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дата начала приема заявок –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20:00 8 июля 2024 г.</a:t>
            </a:r>
            <a:br>
              <a:rPr sz="6000"/>
            </a:br>
            <a:br>
              <a:rPr sz="60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</a:rPr>
              <a:t>дата завершения приема заявок –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</a:rPr>
              <a:t>20:00 7 августа 2024 г.</a:t>
            </a:r>
            <a:br>
              <a:rPr sz="6000"/>
            </a:br>
            <a:endParaRPr b="0" lang="ru-RU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66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1800000" y="435240"/>
            <a:ext cx="15948720" cy="92131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</a:rPr>
              <a:t>Основные направления предоставления субсидий</a:t>
            </a:r>
            <a:br>
              <a:rPr sz="6600"/>
            </a:br>
            <a:br>
              <a:rPr sz="4800"/>
            </a:br>
            <a:r>
              <a:rPr b="0" lang="ru-RU" sz="4500" spc="-97" strike="noStrike">
                <a:solidFill>
                  <a:srgbClr val="000000"/>
                </a:solidFill>
                <a:latin typeface="Arial"/>
              </a:rPr>
              <a:t>1. Развитие туристской инфраструктуры в Республике Татарстан </a:t>
            </a:r>
            <a:r>
              <a:rPr b="0" lang="ru-RU" sz="4500" spc="-97" strike="noStrike" u="sng">
                <a:solidFill>
                  <a:srgbClr val="0000ff"/>
                </a:solidFill>
                <a:uFillTx/>
                <a:latin typeface="Arial"/>
                <a:hlinkClick r:id="rId2"/>
              </a:rPr>
              <a:t>https://promote.budget.gov.ru/public/minfin/selection/view/4f1f9ca9-8304-4a5d-b757-13b997d8ea3a?showBackButton=true&amp;competitionType=0</a:t>
            </a:r>
            <a:br>
              <a:rPr sz="4500"/>
            </a:br>
            <a:r>
              <a:rPr b="0" lang="ru-RU" sz="4500" spc="-97" strike="noStrike">
                <a:solidFill>
                  <a:srgbClr val="000000"/>
                </a:solidFill>
                <a:latin typeface="Arial"/>
              </a:rPr>
              <a:t>2. Поддержка и продвижение событийных мероприятий, направленных на развитие туризма в Республике Татарстан </a:t>
            </a:r>
            <a:r>
              <a:rPr b="0" lang="ru-RU" sz="4500" spc="-97" strike="noStrike" u="sng">
                <a:solidFill>
                  <a:srgbClr val="0000ff"/>
                </a:solidFill>
                <a:uFillTx/>
                <a:latin typeface="Arial"/>
                <a:hlinkClick r:id="rId3"/>
              </a:rPr>
              <a:t>https://promote.budget.gov.ru/public/minfin/selection/view/1bed9b0d-18a0-4184-814a-d1ef3f599be9?showBackButton=true&amp;competitionType=0</a:t>
            </a:r>
            <a:r>
              <a:rPr b="0" lang="ru-RU" sz="4500" spc="-97" strike="noStrike">
                <a:solidFill>
                  <a:srgbClr val="0000ff"/>
                </a:solidFill>
                <a:latin typeface="Arial"/>
              </a:rPr>
              <a:t> </a:t>
            </a:r>
            <a:endParaRPr b="0" lang="ru-RU" sz="4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Прямоугольник 3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69" name="Рисунок 12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922400" y="900000"/>
            <a:ext cx="16077600" cy="845244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1" lang="ru-RU" sz="6600" spc="-97" strike="noStrike">
                <a:solidFill>
                  <a:srgbClr val="000000"/>
                </a:solidFill>
                <a:latin typeface="Arial"/>
                <a:ea typeface="Tahoma"/>
              </a:rPr>
              <a:t>Развитие туристской инфраструктуры</a:t>
            </a:r>
            <a:br>
              <a:rPr sz="72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  <a:ea typeface="Tahoma"/>
              </a:rPr>
              <a:t>(предусмотрено </a:t>
            </a:r>
            <a:r>
              <a:rPr b="1" lang="ru-RU" sz="6000" spc="-97" strike="noStrike">
                <a:solidFill>
                  <a:srgbClr val="000000"/>
                </a:solidFill>
                <a:latin typeface="Arial"/>
                <a:ea typeface="Tahoma"/>
              </a:rPr>
              <a:t>138 млн рублей</a:t>
            </a:r>
            <a:r>
              <a:rPr b="0" lang="ru-RU" sz="4800" spc="-97" strike="noStrike">
                <a:solidFill>
                  <a:srgbClr val="000000"/>
                </a:solidFill>
                <a:latin typeface="Arial"/>
                <a:ea typeface="Tahoma"/>
              </a:rPr>
              <a:t>), </a:t>
            </a:r>
            <a:br>
              <a:rPr sz="4800"/>
            </a:br>
            <a:r>
              <a:rPr b="0" lang="ru-RU" sz="4800" spc="-97" strike="noStrike">
                <a:solidFill>
                  <a:srgbClr val="000000"/>
                </a:solidFill>
                <a:latin typeface="Arial"/>
                <a:ea typeface="Tahoma"/>
              </a:rPr>
              <a:t>в том числе на:</a:t>
            </a:r>
            <a:br>
              <a:rPr sz="48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1. приобретение туристского оборудования для туристских объектов, объектов туристского показа, оборудования для туристско-информационных центров, пунктов проката, включая детские площадки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Максимальная сумма субсидии по этому </a:t>
            </a: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направлению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2,0 млн рублей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Минимальное софинансирование со стороны заявителя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</a:rPr>
              <a:t>50% размера запрашиваемой субсидии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Прямоугольник 1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72" name="Рисунок 3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2102400" y="1080000"/>
            <a:ext cx="16077600" cy="1273536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В рамках направления «Приобретение туристского оборудования для туристских объектов, объектов туристского показа, оборудования для туристско-информационных центров, пунктов проката, включая детские площадки»:</a:t>
            </a:r>
            <a:br>
              <a:rPr sz="4000"/>
            </a:br>
            <a:br>
              <a:rPr sz="4800"/>
            </a:br>
            <a:r>
              <a:rPr b="1" lang="ru-RU" sz="3500" spc="-97" strike="noStrike">
                <a:solidFill>
                  <a:srgbClr val="000000"/>
                </a:solidFill>
                <a:latin typeface="Arial"/>
              </a:rPr>
              <a:t>Допускается*: </a:t>
            </a:r>
            <a:r>
              <a:rPr b="0" lang="ru-RU" sz="3500" spc="-97" strike="noStrike">
                <a:solidFill>
                  <a:srgbClr val="000000"/>
                </a:solidFill>
                <a:latin typeface="Arial"/>
              </a:rPr>
              <a:t>сапборды, катамараны, лодки весельные, о</a:t>
            </a:r>
            <a:r>
              <a:rPr b="0" lang="ru-RU" sz="3500" spc="-97" strike="noStrike">
                <a:solidFill>
                  <a:srgbClr val="000000"/>
                </a:solidFill>
                <a:latin typeface="Arial"/>
                <a:ea typeface="Tahoma"/>
              </a:rPr>
              <a:t>борудование для занятий горнолыжным спортом (лыжи (горные, беговые), сноуборды, ботинки и проч.), оборудование для занятий спортом (мячи (футбольные, волейбольные и тд), сетки, ворота и проч.), чаны, некапитальные бани</a:t>
            </a:r>
            <a:br>
              <a:rPr sz="3500"/>
            </a:br>
            <a:br>
              <a:rPr sz="3500"/>
            </a:br>
            <a:r>
              <a:rPr b="1" lang="ru-RU" sz="3500" spc="-97" strike="noStrike">
                <a:solidFill>
                  <a:srgbClr val="000000"/>
                </a:solidFill>
                <a:latin typeface="Arial"/>
                <a:ea typeface="Tahoma"/>
              </a:rPr>
              <a:t>Не допускается*: </a:t>
            </a:r>
            <a:r>
              <a:rPr b="0" lang="ru-RU" sz="3500" spc="-97" strike="noStrike">
                <a:solidFill>
                  <a:srgbClr val="000000"/>
                </a:solidFill>
                <a:latin typeface="Arial"/>
                <a:ea typeface="Tahoma"/>
              </a:rPr>
              <a:t>велосипеды, квадроциклы, гидроциклы, лодки с мотором, медицинское оборудование, фонари, столбы освещения, системы видеонаблюдения, бытовая техника (стиральные машины, сушилки, чайники и проч.), климатическая техника (кондиционеры)</a:t>
            </a:r>
            <a:br>
              <a:rPr sz="3500"/>
            </a:br>
            <a:br>
              <a:rPr sz="3500"/>
            </a:br>
            <a:r>
              <a:rPr b="0" i="1" lang="ru-RU" sz="2800" spc="-97" strike="noStrike">
                <a:solidFill>
                  <a:srgbClr val="c9211e"/>
                </a:solidFill>
                <a:latin typeface="Arial"/>
                <a:ea typeface="Tahoma"/>
              </a:rPr>
              <a:t>*представлен не исчерпывающий список допустимого и недопустимого оборудования. При возникновении вопросов, пожалуйста, обращайтесь к нам.</a:t>
            </a:r>
            <a:br>
              <a:rPr sz="4800"/>
            </a:br>
            <a:br>
              <a:rPr sz="4800"/>
            </a:br>
            <a:br>
              <a:rPr sz="4800"/>
            </a:br>
            <a:br>
              <a:rPr sz="4800"/>
            </a:br>
            <a:br>
              <a:rPr sz="2800"/>
            </a:b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Прямоугольник 2"/>
          <p:cNvSpPr/>
          <p:nvPr/>
        </p:nvSpPr>
        <p:spPr>
          <a:xfrm>
            <a:off x="13100040" y="396720"/>
            <a:ext cx="6552360" cy="13708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175" name="Рисунок 4" descr=""/>
          <p:cNvPicPr/>
          <p:nvPr/>
        </p:nvPicPr>
        <p:blipFill>
          <a:blip r:embed="rId1"/>
          <a:stretch/>
        </p:blipFill>
        <p:spPr>
          <a:xfrm>
            <a:off x="17672040" y="435240"/>
            <a:ext cx="1827360" cy="1356120"/>
          </a:xfrm>
          <a:prstGeom prst="rect">
            <a:avLst/>
          </a:prstGeom>
          <a:ln w="0">
            <a:noFill/>
          </a:ln>
        </p:spPr>
      </p:pic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050920" y="1519560"/>
            <a:ext cx="14324760" cy="970164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2. создание доступной туристской среды для лиц с ограниченными возможностями здоровья (оборудование пандусов, подъемников, адаптационные работы и иные мероприятия по созданию безбарьерной среды, среды для лиц с ограниченными возможностями здоровья по зрению и слуху)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Максимальная сумма субсидии по этому направлению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  <a:ea typeface="Tahoma"/>
              </a:rPr>
              <a:t>2,0 млн рублей</a:t>
            </a:r>
            <a:br>
              <a:rPr sz="4000"/>
            </a:br>
            <a:br>
              <a:rPr sz="4000"/>
            </a:br>
            <a:r>
              <a:rPr b="0" lang="ru-RU" sz="4000" spc="-97" strike="noStrike">
                <a:solidFill>
                  <a:srgbClr val="000000"/>
                </a:solidFill>
                <a:latin typeface="Arial"/>
              </a:rPr>
              <a:t>Минимальное софинансирование со стороны заявителя –</a:t>
            </a:r>
            <a:br>
              <a:rPr sz="4000"/>
            </a:br>
            <a:r>
              <a:rPr b="1" lang="ru-RU" sz="4000" spc="-97" strike="noStrike">
                <a:solidFill>
                  <a:srgbClr val="000000"/>
                </a:solidFill>
                <a:latin typeface="Arial"/>
              </a:rPr>
              <a:t>50% размера запрашиваемой субсидии</a:t>
            </a:r>
            <a:br>
              <a:rPr sz="7200"/>
            </a:br>
            <a:br>
              <a:rPr sz="7200"/>
            </a:br>
            <a:r>
              <a:rPr b="0" lang="ru-RU" sz="7200" spc="-97" strike="noStrike">
                <a:solidFill>
                  <a:srgbClr val="000000"/>
                </a:solidFill>
                <a:latin typeface="Arial"/>
              </a:rPr>
              <a:t> 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23354</TotalTime>
  <Application>LibreOffice/7.5.6.2$Linux_X86_64 LibreOffice_project/50$Build-2</Application>
  <AppVersion>15.0000</AppVersion>
  <Words>177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2022-02-04T05:42:31Z</dcterms:created>
  <dc:creator>Балахонцева Айгуль Евгеньевна</dc:creator>
  <dc:description/>
  <dc:language>ru-RU</dc:language>
  <cp:lastModifiedBy/>
  <cp:lastPrinted>2024-04-25T07:05:03Z</cp:lastPrinted>
  <dcterms:modified xsi:type="dcterms:W3CDTF">2024-07-17T13:01:42Z</dcterms:modified>
  <cp:revision>295</cp:revision>
  <dc:subject/>
  <dc:title>СТРАТЕГИЯ ЦИФРОВОЙ ТРАНСФОРМАЦИИ  ОТРАСЛИ ТУРИЗМА  РЕСПУБЛИКИ ТАТАРСТАН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2022-02-04T00:00:00Z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2022-02-04T00:00:00Z</vt:filetime>
  </property>
  <property fmtid="{D5CDD505-2E9C-101B-9397-08002B2CF9AE}" pid="5" name="PresentationFormat">
    <vt:lpwstr>Произвольный</vt:lpwstr>
  </property>
  <property fmtid="{D5CDD505-2E9C-101B-9397-08002B2CF9AE}" pid="6" name="Slides">
    <vt:i4>18</vt:i4>
  </property>
</Properties>
</file>